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7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4"/>
  </p:sldMasterIdLst>
  <p:notesMasterIdLst>
    <p:notesMasterId r:id="rId33"/>
  </p:notesMasterIdLst>
  <p:sldIdLst>
    <p:sldId id="256" r:id="rId5"/>
    <p:sldId id="270" r:id="rId6"/>
    <p:sldId id="272" r:id="rId7"/>
    <p:sldId id="293" r:id="rId8"/>
    <p:sldId id="271" r:id="rId9"/>
    <p:sldId id="273" r:id="rId10"/>
    <p:sldId id="274" r:id="rId11"/>
    <p:sldId id="275" r:id="rId12"/>
    <p:sldId id="276" r:id="rId13"/>
    <p:sldId id="320" r:id="rId14"/>
    <p:sldId id="321" r:id="rId15"/>
    <p:sldId id="322" r:id="rId16"/>
    <p:sldId id="323" r:id="rId17"/>
    <p:sldId id="308" r:id="rId18"/>
    <p:sldId id="295" r:id="rId19"/>
    <p:sldId id="309" r:id="rId20"/>
    <p:sldId id="298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24" r:id="rId30"/>
    <p:sldId id="319" r:id="rId31"/>
    <p:sldId id="292" r:id="rId32"/>
  </p:sldIdLst>
  <p:sldSz cx="14630400" cy="8229600"/>
  <p:notesSz cx="8229600" cy="1463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B480"/>
    <a:srgbClr val="FFC000"/>
    <a:srgbClr val="C8B282"/>
    <a:srgbClr val="C6B382"/>
    <a:srgbClr val="0C336A"/>
    <a:srgbClr val="112E56"/>
    <a:srgbClr val="112E4E"/>
    <a:srgbClr val="142C46"/>
    <a:srgbClr val="07387E"/>
    <a:srgbClr val="03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90E77D-4EEF-48E0-A442-48AAAA614D8C}" v="972" dt="2026-05-06T19:20:04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81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ette Bøe" userId="c189b29a-1d15-4b02-aa35-85a1fff9de71" providerId="ADAL" clId="{2A3D1FF5-11DB-44A0-AF6B-9588FF466D17}"/>
    <pc:docChg chg="undo custSel addSld delSld modSld sldOrd">
      <pc:chgData name="Anette Bøe" userId="c189b29a-1d15-4b02-aa35-85a1fff9de71" providerId="ADAL" clId="{2A3D1FF5-11DB-44A0-AF6B-9588FF466D17}" dt="2026-05-07T07:30:32.952" v="6158" actId="6549"/>
      <pc:docMkLst>
        <pc:docMk/>
      </pc:docMkLst>
      <pc:sldChg chg="modNotesTx">
        <pc:chgData name="Anette Bøe" userId="c189b29a-1d15-4b02-aa35-85a1fff9de71" providerId="ADAL" clId="{2A3D1FF5-11DB-44A0-AF6B-9588FF466D17}" dt="2026-05-07T07:29:19.661" v="6142" actId="6549"/>
        <pc:sldMkLst>
          <pc:docMk/>
          <pc:sldMk cId="3836661748" sldId="270"/>
        </pc:sldMkLst>
      </pc:sldChg>
      <pc:sldChg chg="modNotesTx">
        <pc:chgData name="Anette Bøe" userId="c189b29a-1d15-4b02-aa35-85a1fff9de71" providerId="ADAL" clId="{2A3D1FF5-11DB-44A0-AF6B-9588FF466D17}" dt="2026-05-07T07:29:27.472" v="6144" actId="6549"/>
        <pc:sldMkLst>
          <pc:docMk/>
          <pc:sldMk cId="4048905021" sldId="271"/>
        </pc:sldMkLst>
      </pc:sldChg>
      <pc:sldChg chg="modSp mod modNotesTx">
        <pc:chgData name="Anette Bøe" userId="c189b29a-1d15-4b02-aa35-85a1fff9de71" providerId="ADAL" clId="{2A3D1FF5-11DB-44A0-AF6B-9588FF466D17}" dt="2026-05-07T07:29:22.788" v="6143" actId="6549"/>
        <pc:sldMkLst>
          <pc:docMk/>
          <pc:sldMk cId="1164070123" sldId="272"/>
        </pc:sldMkLst>
        <pc:spChg chg="mod">
          <ac:chgData name="Anette Bøe" userId="c189b29a-1d15-4b02-aa35-85a1fff9de71" providerId="ADAL" clId="{2A3D1FF5-11DB-44A0-AF6B-9588FF466D17}" dt="2026-05-06T17:58:26.284" v="481" actId="6549"/>
          <ac:spMkLst>
            <pc:docMk/>
            <pc:sldMk cId="1164070123" sldId="272"/>
            <ac:spMk id="4" creationId="{EF0299A2-6786-4D77-475F-E87AF9E6F8E4}"/>
          </ac:spMkLst>
        </pc:spChg>
        <pc:picChg chg="mod">
          <ac:chgData name="Anette Bøe" userId="c189b29a-1d15-4b02-aa35-85a1fff9de71" providerId="ADAL" clId="{2A3D1FF5-11DB-44A0-AF6B-9588FF466D17}" dt="2026-05-05T13:39:43.025" v="39" actId="1076"/>
          <ac:picMkLst>
            <pc:docMk/>
            <pc:sldMk cId="1164070123" sldId="272"/>
            <ac:picMk id="7" creationId="{3DD3D08B-BD62-055C-B40F-4279A57168FE}"/>
          </ac:picMkLst>
        </pc:picChg>
      </pc:sldChg>
      <pc:sldChg chg="modNotesTx">
        <pc:chgData name="Anette Bøe" userId="c189b29a-1d15-4b02-aa35-85a1fff9de71" providerId="ADAL" clId="{2A3D1FF5-11DB-44A0-AF6B-9588FF466D17}" dt="2026-05-07T07:29:32.592" v="6145" actId="6549"/>
        <pc:sldMkLst>
          <pc:docMk/>
          <pc:sldMk cId="3045549891" sldId="274"/>
        </pc:sldMkLst>
      </pc:sldChg>
      <pc:sldChg chg="addSp delSp del mod modNotesTx">
        <pc:chgData name="Anette Bøe" userId="c189b29a-1d15-4b02-aa35-85a1fff9de71" providerId="ADAL" clId="{2A3D1FF5-11DB-44A0-AF6B-9588FF466D17}" dt="2026-05-06T19:05:57.227" v="5299" actId="47"/>
        <pc:sldMkLst>
          <pc:docMk/>
          <pc:sldMk cId="581855747" sldId="277"/>
        </pc:sldMkLst>
      </pc:sldChg>
      <pc:sldChg chg="del">
        <pc:chgData name="Anette Bøe" userId="c189b29a-1d15-4b02-aa35-85a1fff9de71" providerId="ADAL" clId="{2A3D1FF5-11DB-44A0-AF6B-9588FF466D17}" dt="2026-05-06T19:05:58.158" v="5300" actId="47"/>
        <pc:sldMkLst>
          <pc:docMk/>
          <pc:sldMk cId="76116243" sldId="278"/>
        </pc:sldMkLst>
      </pc:sldChg>
      <pc:sldChg chg="del">
        <pc:chgData name="Anette Bøe" userId="c189b29a-1d15-4b02-aa35-85a1fff9de71" providerId="ADAL" clId="{2A3D1FF5-11DB-44A0-AF6B-9588FF466D17}" dt="2026-05-06T19:05:59.043" v="5301" actId="47"/>
        <pc:sldMkLst>
          <pc:docMk/>
          <pc:sldMk cId="1167013093" sldId="279"/>
        </pc:sldMkLst>
      </pc:sldChg>
      <pc:sldChg chg="del">
        <pc:chgData name="Anette Bøe" userId="c189b29a-1d15-4b02-aa35-85a1fff9de71" providerId="ADAL" clId="{2A3D1FF5-11DB-44A0-AF6B-9588FF466D17}" dt="2026-05-06T19:05:59.916" v="5302" actId="47"/>
        <pc:sldMkLst>
          <pc:docMk/>
          <pc:sldMk cId="3921317930" sldId="280"/>
        </pc:sldMkLst>
      </pc:sldChg>
      <pc:sldChg chg="del">
        <pc:chgData name="Anette Bøe" userId="c189b29a-1d15-4b02-aa35-85a1fff9de71" providerId="ADAL" clId="{2A3D1FF5-11DB-44A0-AF6B-9588FF466D17}" dt="2026-05-06T19:06:00.865" v="5303" actId="47"/>
        <pc:sldMkLst>
          <pc:docMk/>
          <pc:sldMk cId="3776016423" sldId="281"/>
        </pc:sldMkLst>
      </pc:sldChg>
      <pc:sldChg chg="del">
        <pc:chgData name="Anette Bøe" userId="c189b29a-1d15-4b02-aa35-85a1fff9de71" providerId="ADAL" clId="{2A3D1FF5-11DB-44A0-AF6B-9588FF466D17}" dt="2026-05-06T19:06:01.899" v="5304" actId="47"/>
        <pc:sldMkLst>
          <pc:docMk/>
          <pc:sldMk cId="3935576721" sldId="282"/>
        </pc:sldMkLst>
      </pc:sldChg>
      <pc:sldChg chg="del">
        <pc:chgData name="Anette Bøe" userId="c189b29a-1d15-4b02-aa35-85a1fff9de71" providerId="ADAL" clId="{2A3D1FF5-11DB-44A0-AF6B-9588FF466D17}" dt="2026-05-06T19:06:02.822" v="5305" actId="47"/>
        <pc:sldMkLst>
          <pc:docMk/>
          <pc:sldMk cId="2996316823" sldId="283"/>
        </pc:sldMkLst>
      </pc:sldChg>
      <pc:sldChg chg="del">
        <pc:chgData name="Anette Bøe" userId="c189b29a-1d15-4b02-aa35-85a1fff9de71" providerId="ADAL" clId="{2A3D1FF5-11DB-44A0-AF6B-9588FF466D17}" dt="2026-05-06T19:06:03.724" v="5306" actId="47"/>
        <pc:sldMkLst>
          <pc:docMk/>
          <pc:sldMk cId="3149354096" sldId="284"/>
        </pc:sldMkLst>
      </pc:sldChg>
      <pc:sldChg chg="del">
        <pc:chgData name="Anette Bøe" userId="c189b29a-1d15-4b02-aa35-85a1fff9de71" providerId="ADAL" clId="{2A3D1FF5-11DB-44A0-AF6B-9588FF466D17}" dt="2026-05-06T19:06:04.598" v="5307" actId="47"/>
        <pc:sldMkLst>
          <pc:docMk/>
          <pc:sldMk cId="1044525784" sldId="285"/>
        </pc:sldMkLst>
      </pc:sldChg>
      <pc:sldChg chg="del">
        <pc:chgData name="Anette Bøe" userId="c189b29a-1d15-4b02-aa35-85a1fff9de71" providerId="ADAL" clId="{2A3D1FF5-11DB-44A0-AF6B-9588FF466D17}" dt="2026-05-06T19:06:07.173" v="5310" actId="47"/>
        <pc:sldMkLst>
          <pc:docMk/>
          <pc:sldMk cId="759233176" sldId="286"/>
        </pc:sldMkLst>
      </pc:sldChg>
      <pc:sldChg chg="del">
        <pc:chgData name="Anette Bøe" userId="c189b29a-1d15-4b02-aa35-85a1fff9de71" providerId="ADAL" clId="{2A3D1FF5-11DB-44A0-AF6B-9588FF466D17}" dt="2026-05-06T19:06:08.124" v="5311" actId="47"/>
        <pc:sldMkLst>
          <pc:docMk/>
          <pc:sldMk cId="3107902817" sldId="287"/>
        </pc:sldMkLst>
      </pc:sldChg>
      <pc:sldChg chg="del">
        <pc:chgData name="Anette Bøe" userId="c189b29a-1d15-4b02-aa35-85a1fff9de71" providerId="ADAL" clId="{2A3D1FF5-11DB-44A0-AF6B-9588FF466D17}" dt="2026-05-06T19:06:09.077" v="5312" actId="47"/>
        <pc:sldMkLst>
          <pc:docMk/>
          <pc:sldMk cId="3975067904" sldId="288"/>
        </pc:sldMkLst>
      </pc:sldChg>
      <pc:sldChg chg="del">
        <pc:chgData name="Anette Bøe" userId="c189b29a-1d15-4b02-aa35-85a1fff9de71" providerId="ADAL" clId="{2A3D1FF5-11DB-44A0-AF6B-9588FF466D17}" dt="2026-05-06T19:06:06.377" v="5309" actId="47"/>
        <pc:sldMkLst>
          <pc:docMk/>
          <pc:sldMk cId="3754241785" sldId="289"/>
        </pc:sldMkLst>
      </pc:sldChg>
      <pc:sldChg chg="del">
        <pc:chgData name="Anette Bøe" userId="c189b29a-1d15-4b02-aa35-85a1fff9de71" providerId="ADAL" clId="{2A3D1FF5-11DB-44A0-AF6B-9588FF466D17}" dt="2026-05-06T19:06:10.087" v="5313" actId="47"/>
        <pc:sldMkLst>
          <pc:docMk/>
          <pc:sldMk cId="1163458339" sldId="290"/>
        </pc:sldMkLst>
      </pc:sldChg>
      <pc:sldChg chg="addSp delSp modSp mod setBg modNotesTx">
        <pc:chgData name="Anette Bøe" userId="c189b29a-1d15-4b02-aa35-85a1fff9de71" providerId="ADAL" clId="{2A3D1FF5-11DB-44A0-AF6B-9588FF466D17}" dt="2026-05-07T07:30:25.300" v="6157" actId="6549"/>
        <pc:sldMkLst>
          <pc:docMk/>
          <pc:sldMk cId="3253051540" sldId="292"/>
        </pc:sldMkLst>
        <pc:spChg chg="mod">
          <ac:chgData name="Anette Bøe" userId="c189b29a-1d15-4b02-aa35-85a1fff9de71" providerId="ADAL" clId="{2A3D1FF5-11DB-44A0-AF6B-9588FF466D17}" dt="2026-05-05T13:38:53.278" v="33" actId="26606"/>
          <ac:spMkLst>
            <pc:docMk/>
            <pc:sldMk cId="3253051540" sldId="292"/>
            <ac:spMk id="2" creationId="{E17BC4D9-2999-CFA4-65C0-DB5451298870}"/>
          </ac:spMkLst>
        </pc:spChg>
        <pc:spChg chg="mod">
          <ac:chgData name="Anette Bøe" userId="c189b29a-1d15-4b02-aa35-85a1fff9de71" providerId="ADAL" clId="{2A3D1FF5-11DB-44A0-AF6B-9588FF466D17}" dt="2026-05-06T19:06:19.502" v="5335" actId="20577"/>
          <ac:spMkLst>
            <pc:docMk/>
            <pc:sldMk cId="3253051540" sldId="292"/>
            <ac:spMk id="4" creationId="{90A79007-B1C9-F482-899B-BD5BA3BCC566}"/>
          </ac:spMkLst>
        </pc:spChg>
        <pc:picChg chg="mod">
          <ac:chgData name="Anette Bøe" userId="c189b29a-1d15-4b02-aa35-85a1fff9de71" providerId="ADAL" clId="{2A3D1FF5-11DB-44A0-AF6B-9588FF466D17}" dt="2026-05-05T13:39:23.034" v="37" actId="1076"/>
          <ac:picMkLst>
            <pc:docMk/>
            <pc:sldMk cId="3253051540" sldId="292"/>
            <ac:picMk id="7" creationId="{0B95C24E-7FCB-CDA8-FC1D-C878FD13ABEB}"/>
          </ac:picMkLst>
        </pc:picChg>
      </pc:sldChg>
      <pc:sldChg chg="delSp modSp add mod modNotesTx">
        <pc:chgData name="Anette Bøe" userId="c189b29a-1d15-4b02-aa35-85a1fff9de71" providerId="ADAL" clId="{2A3D1FF5-11DB-44A0-AF6B-9588FF466D17}" dt="2026-05-05T14:28:57.981" v="466" actId="6549"/>
        <pc:sldMkLst>
          <pc:docMk/>
          <pc:sldMk cId="662676437" sldId="293"/>
        </pc:sldMkLst>
        <pc:spChg chg="mod">
          <ac:chgData name="Anette Bøe" userId="c189b29a-1d15-4b02-aa35-85a1fff9de71" providerId="ADAL" clId="{2A3D1FF5-11DB-44A0-AF6B-9588FF466D17}" dt="2026-05-05T13:37:21.917" v="30" actId="1076"/>
          <ac:spMkLst>
            <pc:docMk/>
            <pc:sldMk cId="662676437" sldId="293"/>
            <ac:spMk id="2" creationId="{9F077916-E335-7F9E-7A4F-43E9FB3D1A80}"/>
          </ac:spMkLst>
        </pc:spChg>
      </pc:sldChg>
      <pc:sldChg chg="addSp delSp modSp add del mod setBg modNotesTx">
        <pc:chgData name="Anette Bøe" userId="c189b29a-1d15-4b02-aa35-85a1fff9de71" providerId="ADAL" clId="{2A3D1FF5-11DB-44A0-AF6B-9588FF466D17}" dt="2026-05-06T18:43:49.531" v="1997" actId="47"/>
        <pc:sldMkLst>
          <pc:docMk/>
          <pc:sldMk cId="2435529764" sldId="294"/>
        </pc:sldMkLst>
      </pc:sldChg>
      <pc:sldChg chg="addSp delSp modSp add mod modNotesTx">
        <pc:chgData name="Anette Bøe" userId="c189b29a-1d15-4b02-aa35-85a1fff9de71" providerId="ADAL" clId="{2A3D1FF5-11DB-44A0-AF6B-9588FF466D17}" dt="2026-05-06T19:20:42.443" v="5897" actId="478"/>
        <pc:sldMkLst>
          <pc:docMk/>
          <pc:sldMk cId="1003547358" sldId="295"/>
        </pc:sldMkLst>
        <pc:spChg chg="del">
          <ac:chgData name="Anette Bøe" userId="c189b29a-1d15-4b02-aa35-85a1fff9de71" providerId="ADAL" clId="{2A3D1FF5-11DB-44A0-AF6B-9588FF466D17}" dt="2026-05-06T19:19:20.028" v="5860" actId="478"/>
          <ac:spMkLst>
            <pc:docMk/>
            <pc:sldMk cId="1003547358" sldId="295"/>
            <ac:spMk id="2" creationId="{F754B59F-B010-9D9C-35BC-762DC6361CDF}"/>
          </ac:spMkLst>
        </pc:spChg>
        <pc:spChg chg="add del mod">
          <ac:chgData name="Anette Bøe" userId="c189b29a-1d15-4b02-aa35-85a1fff9de71" providerId="ADAL" clId="{2A3D1FF5-11DB-44A0-AF6B-9588FF466D17}" dt="2026-05-06T19:20:42.443" v="5897" actId="478"/>
          <ac:spMkLst>
            <pc:docMk/>
            <pc:sldMk cId="1003547358" sldId="295"/>
            <ac:spMk id="8" creationId="{780F023A-70C6-601B-0E2B-203EEDE07556}"/>
          </ac:spMkLst>
        </pc:spChg>
        <pc:graphicFrameChg chg="add mod modGraphic">
          <ac:chgData name="Anette Bøe" userId="c189b29a-1d15-4b02-aa35-85a1fff9de71" providerId="ADAL" clId="{2A3D1FF5-11DB-44A0-AF6B-9588FF466D17}" dt="2026-05-06T18:43:40.892" v="1996"/>
          <ac:graphicFrameMkLst>
            <pc:docMk/>
            <pc:sldMk cId="1003547358" sldId="295"/>
            <ac:graphicFrameMk id="6" creationId="{457E804B-7DA0-76E5-FEED-EE98F0A4C9C5}"/>
          </ac:graphicFrameMkLst>
        </pc:graphicFrameChg>
        <pc:picChg chg="add del mod">
          <ac:chgData name="Anette Bøe" userId="c189b29a-1d15-4b02-aa35-85a1fff9de71" providerId="ADAL" clId="{2A3D1FF5-11DB-44A0-AF6B-9588FF466D17}" dt="2026-05-06T18:12:42.034" v="851" actId="478"/>
          <ac:picMkLst>
            <pc:docMk/>
            <pc:sldMk cId="1003547358" sldId="295"/>
            <ac:picMk id="4" creationId="{E9FE0544-E355-9DA7-4E0D-360A7846D7CA}"/>
          </ac:picMkLst>
        </pc:picChg>
      </pc:sldChg>
      <pc:sldChg chg="addSp delSp modSp add del mod modNotesTx">
        <pc:chgData name="Anette Bøe" userId="c189b29a-1d15-4b02-aa35-85a1fff9de71" providerId="ADAL" clId="{2A3D1FF5-11DB-44A0-AF6B-9588FF466D17}" dt="2026-05-06T18:15:15.976" v="883" actId="47"/>
        <pc:sldMkLst>
          <pc:docMk/>
          <pc:sldMk cId="3530199832" sldId="296"/>
        </pc:sldMkLst>
      </pc:sldChg>
      <pc:sldChg chg="addSp delSp modSp add del mod modNotesTx">
        <pc:chgData name="Anette Bøe" userId="c189b29a-1d15-4b02-aa35-85a1fff9de71" providerId="ADAL" clId="{2A3D1FF5-11DB-44A0-AF6B-9588FF466D17}" dt="2026-05-06T18:16:12.304" v="892" actId="47"/>
        <pc:sldMkLst>
          <pc:docMk/>
          <pc:sldMk cId="3833585093" sldId="297"/>
        </pc:sldMkLst>
      </pc:sldChg>
      <pc:sldChg chg="addSp delSp modSp add mod ord modNotesTx">
        <pc:chgData name="Anette Bøe" userId="c189b29a-1d15-4b02-aa35-85a1fff9de71" providerId="ADAL" clId="{2A3D1FF5-11DB-44A0-AF6B-9588FF466D17}" dt="2026-05-06T19:20:50.169" v="5899" actId="478"/>
        <pc:sldMkLst>
          <pc:docMk/>
          <pc:sldMk cId="319340380" sldId="298"/>
        </pc:sldMkLst>
        <pc:spChg chg="del">
          <ac:chgData name="Anette Bøe" userId="c189b29a-1d15-4b02-aa35-85a1fff9de71" providerId="ADAL" clId="{2A3D1FF5-11DB-44A0-AF6B-9588FF466D17}" dt="2026-05-06T19:19:29.018" v="5862" actId="478"/>
          <ac:spMkLst>
            <pc:docMk/>
            <pc:sldMk cId="319340380" sldId="298"/>
            <ac:spMk id="2" creationId="{939EE56C-4F3B-DD6A-2132-A1B7E640DFFA}"/>
          </ac:spMkLst>
        </pc:spChg>
        <pc:spChg chg="add mod">
          <ac:chgData name="Anette Bøe" userId="c189b29a-1d15-4b02-aa35-85a1fff9de71" providerId="ADAL" clId="{2A3D1FF5-11DB-44A0-AF6B-9588FF466D17}" dt="2026-05-06T18:26:56.437" v="1334" actId="1076"/>
          <ac:spMkLst>
            <pc:docMk/>
            <pc:sldMk cId="319340380" sldId="298"/>
            <ac:spMk id="8" creationId="{ADC41F01-2DD9-E778-A8C5-8DA07674B523}"/>
          </ac:spMkLst>
        </pc:spChg>
        <pc:spChg chg="add del mod">
          <ac:chgData name="Anette Bøe" userId="c189b29a-1d15-4b02-aa35-85a1fff9de71" providerId="ADAL" clId="{2A3D1FF5-11DB-44A0-AF6B-9588FF466D17}" dt="2026-05-06T19:20:50.169" v="5899" actId="478"/>
          <ac:spMkLst>
            <pc:docMk/>
            <pc:sldMk cId="319340380" sldId="298"/>
            <ac:spMk id="10" creationId="{B36E5CB5-06F5-F7F6-85B1-C2EE6142F7EC}"/>
          </ac:spMkLst>
        </pc:spChg>
        <pc:graphicFrameChg chg="add mod modGraphic">
          <ac:chgData name="Anette Bøe" userId="c189b29a-1d15-4b02-aa35-85a1fff9de71" providerId="ADAL" clId="{2A3D1FF5-11DB-44A0-AF6B-9588FF466D17}" dt="2026-05-06T18:27:05.520" v="1335" actId="20577"/>
          <ac:graphicFrameMkLst>
            <pc:docMk/>
            <pc:sldMk cId="319340380" sldId="298"/>
            <ac:graphicFrameMk id="6" creationId="{67E97CE8-0569-408E-B535-83E673886263}"/>
          </ac:graphicFrameMkLst>
        </pc:graphicFrameChg>
        <pc:picChg chg="add del mod">
          <ac:chgData name="Anette Bøe" userId="c189b29a-1d15-4b02-aa35-85a1fff9de71" providerId="ADAL" clId="{2A3D1FF5-11DB-44A0-AF6B-9588FF466D17}" dt="2026-05-06T18:27:11.407" v="1336" actId="478"/>
          <ac:picMkLst>
            <pc:docMk/>
            <pc:sldMk cId="319340380" sldId="298"/>
            <ac:picMk id="7" creationId="{DB96F773-B4C6-6200-282D-C615715D8F38}"/>
          </ac:picMkLst>
        </pc:picChg>
      </pc:sldChg>
      <pc:sldChg chg="addSp delSp modSp add del mod modNotesTx">
        <pc:chgData name="Anette Bøe" userId="c189b29a-1d15-4b02-aa35-85a1fff9de71" providerId="ADAL" clId="{2A3D1FF5-11DB-44A0-AF6B-9588FF466D17}" dt="2026-05-06T18:28:26.408" v="1397" actId="47"/>
        <pc:sldMkLst>
          <pc:docMk/>
          <pc:sldMk cId="2008709260" sldId="299"/>
        </pc:sldMkLst>
      </pc:sldChg>
      <pc:sldChg chg="addSp delSp modSp add del mod modNotesTx">
        <pc:chgData name="Anette Bøe" userId="c189b29a-1d15-4b02-aa35-85a1fff9de71" providerId="ADAL" clId="{2A3D1FF5-11DB-44A0-AF6B-9588FF466D17}" dt="2026-05-06T18:29:06.784" v="1417" actId="47"/>
        <pc:sldMkLst>
          <pc:docMk/>
          <pc:sldMk cId="1041685212" sldId="300"/>
        </pc:sldMkLst>
      </pc:sldChg>
      <pc:sldChg chg="addSp delSp modSp add del mod modNotesTx">
        <pc:chgData name="Anette Bøe" userId="c189b29a-1d15-4b02-aa35-85a1fff9de71" providerId="ADAL" clId="{2A3D1FF5-11DB-44A0-AF6B-9588FF466D17}" dt="2026-05-06T18:35:02.802" v="1813" actId="47"/>
        <pc:sldMkLst>
          <pc:docMk/>
          <pc:sldMk cId="2902721462" sldId="301"/>
        </pc:sldMkLst>
      </pc:sldChg>
      <pc:sldChg chg="addSp delSp modSp add del mod">
        <pc:chgData name="Anette Bøe" userId="c189b29a-1d15-4b02-aa35-85a1fff9de71" providerId="ADAL" clId="{2A3D1FF5-11DB-44A0-AF6B-9588FF466D17}" dt="2026-05-06T19:05:49.589" v="5293" actId="47"/>
        <pc:sldMkLst>
          <pc:docMk/>
          <pc:sldMk cId="3116463901" sldId="302"/>
        </pc:sldMkLst>
      </pc:sldChg>
      <pc:sldChg chg="addSp delSp modSp add del mod">
        <pc:chgData name="Anette Bøe" userId="c189b29a-1d15-4b02-aa35-85a1fff9de71" providerId="ADAL" clId="{2A3D1FF5-11DB-44A0-AF6B-9588FF466D17}" dt="2026-05-06T19:05:51.953" v="5294" actId="47"/>
        <pc:sldMkLst>
          <pc:docMk/>
          <pc:sldMk cId="544871322" sldId="303"/>
        </pc:sldMkLst>
      </pc:sldChg>
      <pc:sldChg chg="addSp delSp modSp add del mod modNotesTx">
        <pc:chgData name="Anette Bøe" userId="c189b29a-1d15-4b02-aa35-85a1fff9de71" providerId="ADAL" clId="{2A3D1FF5-11DB-44A0-AF6B-9588FF466D17}" dt="2026-05-06T19:05:53.138" v="5295" actId="47"/>
        <pc:sldMkLst>
          <pc:docMk/>
          <pc:sldMk cId="2327118036" sldId="304"/>
        </pc:sldMkLst>
      </pc:sldChg>
      <pc:sldChg chg="addSp delSp modSp add del mod modNotesTx">
        <pc:chgData name="Anette Bøe" userId="c189b29a-1d15-4b02-aa35-85a1fff9de71" providerId="ADAL" clId="{2A3D1FF5-11DB-44A0-AF6B-9588FF466D17}" dt="2026-05-06T19:05:54.289" v="5296" actId="47"/>
        <pc:sldMkLst>
          <pc:docMk/>
          <pc:sldMk cId="434756087" sldId="305"/>
        </pc:sldMkLst>
      </pc:sldChg>
      <pc:sldChg chg="addSp delSp modSp add del mod modNotesTx">
        <pc:chgData name="Anette Bøe" userId="c189b29a-1d15-4b02-aa35-85a1fff9de71" providerId="ADAL" clId="{2A3D1FF5-11DB-44A0-AF6B-9588FF466D17}" dt="2026-05-06T19:05:55.222" v="5297" actId="47"/>
        <pc:sldMkLst>
          <pc:docMk/>
          <pc:sldMk cId="2122959984" sldId="306"/>
        </pc:sldMkLst>
      </pc:sldChg>
      <pc:sldChg chg="addSp delSp modSp add del mod">
        <pc:chgData name="Anette Bøe" userId="c189b29a-1d15-4b02-aa35-85a1fff9de71" providerId="ADAL" clId="{2A3D1FF5-11DB-44A0-AF6B-9588FF466D17}" dt="2026-05-06T19:05:56.138" v="5298" actId="47"/>
        <pc:sldMkLst>
          <pc:docMk/>
          <pc:sldMk cId="2305741219" sldId="307"/>
        </pc:sldMkLst>
      </pc:sldChg>
      <pc:sldChg chg="addSp delSp modSp add mod modNotesTx">
        <pc:chgData name="Anette Bøe" userId="c189b29a-1d15-4b02-aa35-85a1fff9de71" providerId="ADAL" clId="{2A3D1FF5-11DB-44A0-AF6B-9588FF466D17}" dt="2026-05-07T07:29:40.697" v="6146" actId="6549"/>
        <pc:sldMkLst>
          <pc:docMk/>
          <pc:sldMk cId="433225307" sldId="308"/>
        </pc:sldMkLst>
        <pc:spChg chg="del">
          <ac:chgData name="Anette Bøe" userId="c189b29a-1d15-4b02-aa35-85a1fff9de71" providerId="ADAL" clId="{2A3D1FF5-11DB-44A0-AF6B-9588FF466D17}" dt="2026-05-06T19:19:14.184" v="5859" actId="478"/>
          <ac:spMkLst>
            <pc:docMk/>
            <pc:sldMk cId="433225307" sldId="308"/>
            <ac:spMk id="2" creationId="{325C49F7-3555-D36B-D6CA-50D30FD22B81}"/>
          </ac:spMkLst>
        </pc:spChg>
        <pc:spChg chg="add del mod">
          <ac:chgData name="Anette Bøe" userId="c189b29a-1d15-4b02-aa35-85a1fff9de71" providerId="ADAL" clId="{2A3D1FF5-11DB-44A0-AF6B-9588FF466D17}" dt="2026-05-06T19:20:31.273" v="5896" actId="478"/>
          <ac:spMkLst>
            <pc:docMk/>
            <pc:sldMk cId="433225307" sldId="308"/>
            <ac:spMk id="9" creationId="{49A1ACDC-53C9-761A-0613-EF94D395E157}"/>
          </ac:spMkLst>
        </pc:spChg>
        <pc:graphicFrameChg chg="add mod modGraphic">
          <ac:chgData name="Anette Bøe" userId="c189b29a-1d15-4b02-aa35-85a1fff9de71" providerId="ADAL" clId="{2A3D1FF5-11DB-44A0-AF6B-9588FF466D17}" dt="2026-05-06T18:16:04.437" v="890" actId="113"/>
          <ac:graphicFrameMkLst>
            <pc:docMk/>
            <pc:sldMk cId="433225307" sldId="308"/>
            <ac:graphicFrameMk id="6" creationId="{351E1D07-7C08-E3CB-FFD6-B9DC8CB241F7}"/>
          </ac:graphicFrameMkLst>
        </pc:graphicFrameChg>
        <pc:picChg chg="del mod">
          <ac:chgData name="Anette Bøe" userId="c189b29a-1d15-4b02-aa35-85a1fff9de71" providerId="ADAL" clId="{2A3D1FF5-11DB-44A0-AF6B-9588FF466D17}" dt="2026-05-06T18:08:01.743" v="600" actId="478"/>
          <ac:picMkLst>
            <pc:docMk/>
            <pc:sldMk cId="433225307" sldId="308"/>
            <ac:picMk id="7" creationId="{D9A3951D-040A-9EFB-4775-41EAB70881DF}"/>
          </ac:picMkLst>
        </pc:picChg>
      </pc:sldChg>
      <pc:sldChg chg="modSp add del mod">
        <pc:chgData name="Anette Bøe" userId="c189b29a-1d15-4b02-aa35-85a1fff9de71" providerId="ADAL" clId="{2A3D1FF5-11DB-44A0-AF6B-9588FF466D17}" dt="2026-05-06T17:59:49.765" v="484" actId="47"/>
        <pc:sldMkLst>
          <pc:docMk/>
          <pc:sldMk cId="3013854495" sldId="308"/>
        </pc:sldMkLst>
        <pc:picChg chg="mod">
          <ac:chgData name="Anette Bøe" userId="c189b29a-1d15-4b02-aa35-85a1fff9de71" providerId="ADAL" clId="{2A3D1FF5-11DB-44A0-AF6B-9588FF466D17}" dt="2026-05-06T17:59:28.548" v="483" actId="1076"/>
          <ac:picMkLst>
            <pc:docMk/>
            <pc:sldMk cId="3013854495" sldId="308"/>
            <ac:picMk id="14" creationId="{C07DF13A-A4BE-C954-228A-165AD2AA4C9E}"/>
          </ac:picMkLst>
        </pc:picChg>
      </pc:sldChg>
      <pc:sldChg chg="addSp delSp modSp add mod modNotesTx">
        <pc:chgData name="Anette Bøe" userId="c189b29a-1d15-4b02-aa35-85a1fff9de71" providerId="ADAL" clId="{2A3D1FF5-11DB-44A0-AF6B-9588FF466D17}" dt="2026-05-07T07:29:46.246" v="6147" actId="6549"/>
        <pc:sldMkLst>
          <pc:docMk/>
          <pc:sldMk cId="1163420052" sldId="309"/>
        </pc:sldMkLst>
        <pc:spChg chg="del">
          <ac:chgData name="Anette Bøe" userId="c189b29a-1d15-4b02-aa35-85a1fff9de71" providerId="ADAL" clId="{2A3D1FF5-11DB-44A0-AF6B-9588FF466D17}" dt="2026-05-06T19:19:24.027" v="5861" actId="478"/>
          <ac:spMkLst>
            <pc:docMk/>
            <pc:sldMk cId="1163420052" sldId="309"/>
            <ac:spMk id="2" creationId="{3EB16EE9-FFD7-3FE3-69A8-A0588F621465}"/>
          </ac:spMkLst>
        </pc:spChg>
        <pc:spChg chg="add del mod">
          <ac:chgData name="Anette Bøe" userId="c189b29a-1d15-4b02-aa35-85a1fff9de71" providerId="ADAL" clId="{2A3D1FF5-11DB-44A0-AF6B-9588FF466D17}" dt="2026-05-06T19:20:46.239" v="5898" actId="478"/>
          <ac:spMkLst>
            <pc:docMk/>
            <pc:sldMk cId="1163420052" sldId="309"/>
            <ac:spMk id="4" creationId="{9180DCA2-1FD7-BD49-939D-CE850A5FA907}"/>
          </ac:spMkLst>
        </pc:spChg>
        <pc:graphicFrameChg chg="mod">
          <ac:chgData name="Anette Bøe" userId="c189b29a-1d15-4b02-aa35-85a1fff9de71" providerId="ADAL" clId="{2A3D1FF5-11DB-44A0-AF6B-9588FF466D17}" dt="2026-05-06T18:15:59.579" v="889" actId="113"/>
          <ac:graphicFrameMkLst>
            <pc:docMk/>
            <pc:sldMk cId="1163420052" sldId="309"/>
            <ac:graphicFrameMk id="6" creationId="{3A4D1338-BFF4-D887-9E8D-4690081F0D91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29:53.210" v="6148" actId="6549"/>
        <pc:sldMkLst>
          <pc:docMk/>
          <pc:sldMk cId="3815281348" sldId="310"/>
        </pc:sldMkLst>
        <pc:spChg chg="del">
          <ac:chgData name="Anette Bøe" userId="c189b29a-1d15-4b02-aa35-85a1fff9de71" providerId="ADAL" clId="{2A3D1FF5-11DB-44A0-AF6B-9588FF466D17}" dt="2026-05-06T19:19:33.044" v="5863" actId="478"/>
          <ac:spMkLst>
            <pc:docMk/>
            <pc:sldMk cId="3815281348" sldId="310"/>
            <ac:spMk id="2" creationId="{D2163E0D-FF0A-CD5A-CB9A-8103305E8618}"/>
          </ac:spMkLst>
        </pc:spChg>
        <pc:spChg chg="add del mod">
          <ac:chgData name="Anette Bøe" userId="c189b29a-1d15-4b02-aa35-85a1fff9de71" providerId="ADAL" clId="{2A3D1FF5-11DB-44A0-AF6B-9588FF466D17}" dt="2026-05-06T19:20:52.296" v="5900" actId="478"/>
          <ac:spMkLst>
            <pc:docMk/>
            <pc:sldMk cId="3815281348" sldId="310"/>
            <ac:spMk id="4" creationId="{E2C36AF4-52FE-BF27-7324-837741C543D7}"/>
          </ac:spMkLst>
        </pc:spChg>
        <pc:graphicFrameChg chg="mod">
          <ac:chgData name="Anette Bøe" userId="c189b29a-1d15-4b02-aa35-85a1fff9de71" providerId="ADAL" clId="{2A3D1FF5-11DB-44A0-AF6B-9588FF466D17}" dt="2026-05-06T18:28:10.387" v="1394"/>
          <ac:graphicFrameMkLst>
            <pc:docMk/>
            <pc:sldMk cId="3815281348" sldId="310"/>
            <ac:graphicFrameMk id="6" creationId="{E0CE40D3-2213-6975-D38B-B6AD4AA6E545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29:58.490" v="6149" actId="6549"/>
        <pc:sldMkLst>
          <pc:docMk/>
          <pc:sldMk cId="2218595223" sldId="311"/>
        </pc:sldMkLst>
        <pc:spChg chg="del">
          <ac:chgData name="Anette Bøe" userId="c189b29a-1d15-4b02-aa35-85a1fff9de71" providerId="ADAL" clId="{2A3D1FF5-11DB-44A0-AF6B-9588FF466D17}" dt="2026-05-06T19:19:39.254" v="5865" actId="478"/>
          <ac:spMkLst>
            <pc:docMk/>
            <pc:sldMk cId="2218595223" sldId="311"/>
            <ac:spMk id="2" creationId="{0CC09855-D816-9FD0-A745-4B061138F8BA}"/>
          </ac:spMkLst>
        </pc:spChg>
        <pc:spChg chg="add del mod">
          <ac:chgData name="Anette Bøe" userId="c189b29a-1d15-4b02-aa35-85a1fff9de71" providerId="ADAL" clId="{2A3D1FF5-11DB-44A0-AF6B-9588FF466D17}" dt="2026-05-06T19:21:24.874" v="5905" actId="478"/>
          <ac:spMkLst>
            <pc:docMk/>
            <pc:sldMk cId="2218595223" sldId="311"/>
            <ac:spMk id="4" creationId="{80357FDE-792E-C451-786B-7BC89AB1202E}"/>
          </ac:spMkLst>
        </pc:spChg>
        <pc:graphicFrameChg chg="mod">
          <ac:chgData name="Anette Bøe" userId="c189b29a-1d15-4b02-aa35-85a1fff9de71" providerId="ADAL" clId="{2A3D1FF5-11DB-44A0-AF6B-9588FF466D17}" dt="2026-05-06T18:28:43.984" v="1410" actId="20577"/>
          <ac:graphicFrameMkLst>
            <pc:docMk/>
            <pc:sldMk cId="2218595223" sldId="311"/>
            <ac:graphicFrameMk id="6" creationId="{091EFA7F-A878-14C4-654B-D892378425A7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30:00.802" v="6150" actId="6549"/>
        <pc:sldMkLst>
          <pc:docMk/>
          <pc:sldMk cId="4270210591" sldId="312"/>
        </pc:sldMkLst>
        <pc:spChg chg="del">
          <ac:chgData name="Anette Bøe" userId="c189b29a-1d15-4b02-aa35-85a1fff9de71" providerId="ADAL" clId="{2A3D1FF5-11DB-44A0-AF6B-9588FF466D17}" dt="2026-05-06T19:19:36.515" v="5864" actId="478"/>
          <ac:spMkLst>
            <pc:docMk/>
            <pc:sldMk cId="4270210591" sldId="312"/>
            <ac:spMk id="2" creationId="{60614970-F9A4-9F47-6F22-DBF8B8405145}"/>
          </ac:spMkLst>
        </pc:spChg>
        <pc:spChg chg="add mod">
          <ac:chgData name="Anette Bøe" userId="c189b29a-1d15-4b02-aa35-85a1fff9de71" providerId="ADAL" clId="{2A3D1FF5-11DB-44A0-AF6B-9588FF466D17}" dt="2026-05-06T18:47:28.389" v="2195" actId="207"/>
          <ac:spMkLst>
            <pc:docMk/>
            <pc:sldMk cId="4270210591" sldId="312"/>
            <ac:spMk id="3" creationId="{156E9015-08FB-DD05-1AB3-2899ADEB0C36}"/>
          </ac:spMkLst>
        </pc:spChg>
        <pc:spChg chg="add del mod">
          <ac:chgData name="Anette Bøe" userId="c189b29a-1d15-4b02-aa35-85a1fff9de71" providerId="ADAL" clId="{2A3D1FF5-11DB-44A0-AF6B-9588FF466D17}" dt="2026-05-06T19:21:39.922" v="5906" actId="478"/>
          <ac:spMkLst>
            <pc:docMk/>
            <pc:sldMk cId="4270210591" sldId="312"/>
            <ac:spMk id="5" creationId="{0BB26FC0-5C0F-9B52-5B39-73A95FB76839}"/>
          </ac:spMkLst>
        </pc:spChg>
        <pc:graphicFrameChg chg="mod">
          <ac:chgData name="Anette Bøe" userId="c189b29a-1d15-4b02-aa35-85a1fff9de71" providerId="ADAL" clId="{2A3D1FF5-11DB-44A0-AF6B-9588FF466D17}" dt="2026-05-06T18:42:40.222" v="1995"/>
          <ac:graphicFrameMkLst>
            <pc:docMk/>
            <pc:sldMk cId="4270210591" sldId="312"/>
            <ac:graphicFrameMk id="6" creationId="{23B5AF57-4CE4-EFCF-EF11-D00255DA9D97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30:02.658" v="6151" actId="6549"/>
        <pc:sldMkLst>
          <pc:docMk/>
          <pc:sldMk cId="1175962246" sldId="313"/>
        </pc:sldMkLst>
        <pc:spChg chg="del">
          <ac:chgData name="Anette Bøe" userId="c189b29a-1d15-4b02-aa35-85a1fff9de71" providerId="ADAL" clId="{2A3D1FF5-11DB-44A0-AF6B-9588FF466D17}" dt="2026-05-06T19:19:43.867" v="5867" actId="478"/>
          <ac:spMkLst>
            <pc:docMk/>
            <pc:sldMk cId="1175962246" sldId="313"/>
            <ac:spMk id="2" creationId="{C5E62C38-7B11-DE55-8ED1-54CBD7FC545B}"/>
          </ac:spMkLst>
        </pc:spChg>
        <pc:spChg chg="add del mod">
          <ac:chgData name="Anette Bøe" userId="c189b29a-1d15-4b02-aa35-85a1fff9de71" providerId="ADAL" clId="{2A3D1FF5-11DB-44A0-AF6B-9588FF466D17}" dt="2026-05-06T19:21:47.274" v="5907" actId="478"/>
          <ac:spMkLst>
            <pc:docMk/>
            <pc:sldMk cId="1175962246" sldId="313"/>
            <ac:spMk id="4" creationId="{874247D1-49EA-C8D5-D0EA-143CA0D36D32}"/>
          </ac:spMkLst>
        </pc:spChg>
        <pc:graphicFrameChg chg="mod">
          <ac:chgData name="Anette Bøe" userId="c189b29a-1d15-4b02-aa35-85a1fff9de71" providerId="ADAL" clId="{2A3D1FF5-11DB-44A0-AF6B-9588FF466D17}" dt="2026-05-06T18:35:43.380" v="1878" actId="20577"/>
          <ac:graphicFrameMkLst>
            <pc:docMk/>
            <pc:sldMk cId="1175962246" sldId="313"/>
            <ac:graphicFrameMk id="6" creationId="{2E4BDBF9-EDDC-DAD1-231A-47A5908B03A3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30:32.952" v="6158" actId="6549"/>
        <pc:sldMkLst>
          <pc:docMk/>
          <pc:sldMk cId="3873215865" sldId="314"/>
        </pc:sldMkLst>
        <pc:spChg chg="del">
          <ac:chgData name="Anette Bøe" userId="c189b29a-1d15-4b02-aa35-85a1fff9de71" providerId="ADAL" clId="{2A3D1FF5-11DB-44A0-AF6B-9588FF466D17}" dt="2026-05-06T19:19:41.615" v="5866" actId="478"/>
          <ac:spMkLst>
            <pc:docMk/>
            <pc:sldMk cId="3873215865" sldId="314"/>
            <ac:spMk id="2" creationId="{9B716006-1BA3-6A7E-2FE5-6D414ECA7B24}"/>
          </ac:spMkLst>
        </pc:spChg>
        <pc:spChg chg="add del mod">
          <ac:chgData name="Anette Bøe" userId="c189b29a-1d15-4b02-aa35-85a1fff9de71" providerId="ADAL" clId="{2A3D1FF5-11DB-44A0-AF6B-9588FF466D17}" dt="2026-05-06T19:20:56.400" v="5901" actId="478"/>
          <ac:spMkLst>
            <pc:docMk/>
            <pc:sldMk cId="3873215865" sldId="314"/>
            <ac:spMk id="4" creationId="{050AE8CB-1019-3027-C4A4-80EFC9136536}"/>
          </ac:spMkLst>
        </pc:spChg>
        <pc:graphicFrameChg chg="mod">
          <ac:chgData name="Anette Bøe" userId="c189b29a-1d15-4b02-aa35-85a1fff9de71" providerId="ADAL" clId="{2A3D1FF5-11DB-44A0-AF6B-9588FF466D17}" dt="2026-05-06T18:44:21.775" v="2001"/>
          <ac:graphicFrameMkLst>
            <pc:docMk/>
            <pc:sldMk cId="3873215865" sldId="314"/>
            <ac:graphicFrameMk id="6" creationId="{EC9EDF0B-2545-439C-0AA3-9C36F875C2CE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30:05.463" v="6152" actId="6549"/>
        <pc:sldMkLst>
          <pc:docMk/>
          <pc:sldMk cId="2100655898" sldId="315"/>
        </pc:sldMkLst>
        <pc:spChg chg="del">
          <ac:chgData name="Anette Bøe" userId="c189b29a-1d15-4b02-aa35-85a1fff9de71" providerId="ADAL" clId="{2A3D1FF5-11DB-44A0-AF6B-9588FF466D17}" dt="2026-05-06T19:19:47.299" v="5868" actId="478"/>
          <ac:spMkLst>
            <pc:docMk/>
            <pc:sldMk cId="2100655898" sldId="315"/>
            <ac:spMk id="2" creationId="{6598CF16-1D47-8805-59EA-CDB0E826BFE4}"/>
          </ac:spMkLst>
        </pc:spChg>
        <pc:spChg chg="del">
          <ac:chgData name="Anette Bøe" userId="c189b29a-1d15-4b02-aa35-85a1fff9de71" providerId="ADAL" clId="{2A3D1FF5-11DB-44A0-AF6B-9588FF466D17}" dt="2026-05-06T18:47:01.016" v="2193" actId="478"/>
          <ac:spMkLst>
            <pc:docMk/>
            <pc:sldMk cId="2100655898" sldId="315"/>
            <ac:spMk id="3" creationId="{1C24E0FC-2023-7CCF-5852-68D28310F9BC}"/>
          </ac:spMkLst>
        </pc:spChg>
        <pc:spChg chg="add del mod">
          <ac:chgData name="Anette Bøe" userId="c189b29a-1d15-4b02-aa35-85a1fff9de71" providerId="ADAL" clId="{2A3D1FF5-11DB-44A0-AF6B-9588FF466D17}" dt="2026-05-06T19:20:58.802" v="5902" actId="478"/>
          <ac:spMkLst>
            <pc:docMk/>
            <pc:sldMk cId="2100655898" sldId="315"/>
            <ac:spMk id="5" creationId="{E13A150B-E919-81D6-1F5E-9EFC6BA4E190}"/>
          </ac:spMkLst>
        </pc:spChg>
        <pc:graphicFrameChg chg="mod">
          <ac:chgData name="Anette Bøe" userId="c189b29a-1d15-4b02-aa35-85a1fff9de71" providerId="ADAL" clId="{2A3D1FF5-11DB-44A0-AF6B-9588FF466D17}" dt="2026-05-06T18:46:55.871" v="2192"/>
          <ac:graphicFrameMkLst>
            <pc:docMk/>
            <pc:sldMk cId="2100655898" sldId="315"/>
            <ac:graphicFrameMk id="6" creationId="{B7F34997-6389-B8A2-F780-D7792C4FE4E1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30:07.328" v="6153" actId="6549"/>
        <pc:sldMkLst>
          <pc:docMk/>
          <pc:sldMk cId="8897226" sldId="316"/>
        </pc:sldMkLst>
        <pc:spChg chg="del">
          <ac:chgData name="Anette Bøe" userId="c189b29a-1d15-4b02-aa35-85a1fff9de71" providerId="ADAL" clId="{2A3D1FF5-11DB-44A0-AF6B-9588FF466D17}" dt="2026-05-06T19:19:50.394" v="5869" actId="478"/>
          <ac:spMkLst>
            <pc:docMk/>
            <pc:sldMk cId="8897226" sldId="316"/>
            <ac:spMk id="2" creationId="{92E7D548-37E5-5C87-7C05-69DDCDE086A0}"/>
          </ac:spMkLst>
        </pc:spChg>
        <pc:spChg chg="add del mod">
          <ac:chgData name="Anette Bøe" userId="c189b29a-1d15-4b02-aa35-85a1fff9de71" providerId="ADAL" clId="{2A3D1FF5-11DB-44A0-AF6B-9588FF466D17}" dt="2026-05-06T19:21:58.632" v="5908" actId="478"/>
          <ac:spMkLst>
            <pc:docMk/>
            <pc:sldMk cId="8897226" sldId="316"/>
            <ac:spMk id="4" creationId="{0EB560A2-C51E-72E1-A916-B6EF11D47D02}"/>
          </ac:spMkLst>
        </pc:spChg>
        <pc:spChg chg="mod">
          <ac:chgData name="Anette Bøe" userId="c189b29a-1d15-4b02-aa35-85a1fff9de71" providerId="ADAL" clId="{2A3D1FF5-11DB-44A0-AF6B-9588FF466D17}" dt="2026-05-06T18:49:36.725" v="2282" actId="1076"/>
          <ac:spMkLst>
            <pc:docMk/>
            <pc:sldMk cId="8897226" sldId="316"/>
            <ac:spMk id="8" creationId="{223F770F-251B-F83A-84D1-A5D8C246FD83}"/>
          </ac:spMkLst>
        </pc:spChg>
        <pc:graphicFrameChg chg="mod modGraphic">
          <ac:chgData name="Anette Bøe" userId="c189b29a-1d15-4b02-aa35-85a1fff9de71" providerId="ADAL" clId="{2A3D1FF5-11DB-44A0-AF6B-9588FF466D17}" dt="2026-05-06T18:51:06.484" v="2434" actId="1076"/>
          <ac:graphicFrameMkLst>
            <pc:docMk/>
            <pc:sldMk cId="8897226" sldId="316"/>
            <ac:graphicFrameMk id="6" creationId="{C051CF54-D27E-2389-0525-A21216D4D29D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30:09.850" v="6154" actId="6549"/>
        <pc:sldMkLst>
          <pc:docMk/>
          <pc:sldMk cId="3811459692" sldId="317"/>
        </pc:sldMkLst>
        <pc:spChg chg="del">
          <ac:chgData name="Anette Bøe" userId="c189b29a-1d15-4b02-aa35-85a1fff9de71" providerId="ADAL" clId="{2A3D1FF5-11DB-44A0-AF6B-9588FF466D17}" dt="2026-05-06T19:19:53.138" v="5870" actId="478"/>
          <ac:spMkLst>
            <pc:docMk/>
            <pc:sldMk cId="3811459692" sldId="317"/>
            <ac:spMk id="2" creationId="{64503150-AA8A-FF36-1D3B-B58776E367C0}"/>
          </ac:spMkLst>
        </pc:spChg>
        <pc:spChg chg="add del mod">
          <ac:chgData name="Anette Bøe" userId="c189b29a-1d15-4b02-aa35-85a1fff9de71" providerId="ADAL" clId="{2A3D1FF5-11DB-44A0-AF6B-9588FF466D17}" dt="2026-05-06T19:21:01.307" v="5903" actId="478"/>
          <ac:spMkLst>
            <pc:docMk/>
            <pc:sldMk cId="3811459692" sldId="317"/>
            <ac:spMk id="4" creationId="{4F0F309A-B46B-467C-F393-A774039F1A0A}"/>
          </ac:spMkLst>
        </pc:spChg>
        <pc:spChg chg="mod">
          <ac:chgData name="Anette Bøe" userId="c189b29a-1d15-4b02-aa35-85a1fff9de71" providerId="ADAL" clId="{2A3D1FF5-11DB-44A0-AF6B-9588FF466D17}" dt="2026-05-06T19:21:04.524" v="5904" actId="20577"/>
          <ac:spMkLst>
            <pc:docMk/>
            <pc:sldMk cId="3811459692" sldId="317"/>
            <ac:spMk id="8" creationId="{7C16C334-606A-594E-215A-6833AA3DDEE2}"/>
          </ac:spMkLst>
        </pc:spChg>
        <pc:graphicFrameChg chg="mod modGraphic">
          <ac:chgData name="Anette Bøe" userId="c189b29a-1d15-4b02-aa35-85a1fff9de71" providerId="ADAL" clId="{2A3D1FF5-11DB-44A0-AF6B-9588FF466D17}" dt="2026-05-06T18:54:31.839" v="3152" actId="1076"/>
          <ac:graphicFrameMkLst>
            <pc:docMk/>
            <pc:sldMk cId="3811459692" sldId="317"/>
            <ac:graphicFrameMk id="6" creationId="{3D126192-D51C-F8F1-CE1A-FA8C6F5E4572}"/>
          </ac:graphicFrameMkLst>
        </pc:graphicFrameChg>
      </pc:sldChg>
      <pc:sldChg chg="modSp add del mod">
        <pc:chgData name="Anette Bøe" userId="c189b29a-1d15-4b02-aa35-85a1fff9de71" providerId="ADAL" clId="{2A3D1FF5-11DB-44A0-AF6B-9588FF466D17}" dt="2026-05-06T19:06:05.509" v="5308" actId="47"/>
        <pc:sldMkLst>
          <pc:docMk/>
          <pc:sldMk cId="1378940825" sldId="318"/>
        </pc:sldMkLst>
        <pc:spChg chg="mod">
          <ac:chgData name="Anette Bøe" userId="c189b29a-1d15-4b02-aa35-85a1fff9de71" providerId="ADAL" clId="{2A3D1FF5-11DB-44A0-AF6B-9588FF466D17}" dt="2026-05-06T18:59:54.564" v="4262" actId="1076"/>
          <ac:spMkLst>
            <pc:docMk/>
            <pc:sldMk cId="1378940825" sldId="318"/>
            <ac:spMk id="8" creationId="{508411E2-C05D-EF7B-A633-E3D1BADE2F04}"/>
          </ac:spMkLst>
        </pc:spChg>
        <pc:graphicFrameChg chg="mod modGraphic">
          <ac:chgData name="Anette Bøe" userId="c189b29a-1d15-4b02-aa35-85a1fff9de71" providerId="ADAL" clId="{2A3D1FF5-11DB-44A0-AF6B-9588FF466D17}" dt="2026-05-06T18:59:51.415" v="4261" actId="1076"/>
          <ac:graphicFrameMkLst>
            <pc:docMk/>
            <pc:sldMk cId="1378940825" sldId="318"/>
            <ac:graphicFrameMk id="6" creationId="{262611D0-612D-0133-1385-58FA5E821DB5}"/>
          </ac:graphicFrameMkLst>
        </pc:graphicFrameChg>
      </pc:sldChg>
      <pc:sldChg chg="addSp delSp modSp add mod modNotesTx">
        <pc:chgData name="Anette Bøe" userId="c189b29a-1d15-4b02-aa35-85a1fff9de71" providerId="ADAL" clId="{2A3D1FF5-11DB-44A0-AF6B-9588FF466D17}" dt="2026-05-07T07:30:19.008" v="6155" actId="6549"/>
        <pc:sldMkLst>
          <pc:docMk/>
          <pc:sldMk cId="1613347629" sldId="319"/>
        </pc:sldMkLst>
        <pc:spChg chg="del mod">
          <ac:chgData name="Anette Bøe" userId="c189b29a-1d15-4b02-aa35-85a1fff9de71" providerId="ADAL" clId="{2A3D1FF5-11DB-44A0-AF6B-9588FF466D17}" dt="2026-05-06T19:20:13.632" v="5893" actId="478"/>
          <ac:spMkLst>
            <pc:docMk/>
            <pc:sldMk cId="1613347629" sldId="319"/>
            <ac:spMk id="2" creationId="{57C57F2D-D6D6-A4B9-631E-6EE93ED020AD}"/>
          </ac:spMkLst>
        </pc:spChg>
        <pc:spChg chg="add del mod">
          <ac:chgData name="Anette Bøe" userId="c189b29a-1d15-4b02-aa35-85a1fff9de71" providerId="ADAL" clId="{2A3D1FF5-11DB-44A0-AF6B-9588FF466D17}" dt="2026-05-06T19:20:19.987" v="5895" actId="478"/>
          <ac:spMkLst>
            <pc:docMk/>
            <pc:sldMk cId="1613347629" sldId="319"/>
            <ac:spMk id="4" creationId="{E1582BC7-0E22-185C-3843-29F642C861BB}"/>
          </ac:spMkLst>
        </pc:spChg>
        <pc:spChg chg="del mod">
          <ac:chgData name="Anette Bøe" userId="c189b29a-1d15-4b02-aa35-85a1fff9de71" providerId="ADAL" clId="{2A3D1FF5-11DB-44A0-AF6B-9588FF466D17}" dt="2026-05-06T19:00:56.240" v="4291" actId="478"/>
          <ac:spMkLst>
            <pc:docMk/>
            <pc:sldMk cId="1613347629" sldId="319"/>
            <ac:spMk id="8" creationId="{1C53623A-D268-85A3-2465-9509169D8D43}"/>
          </ac:spMkLst>
        </pc:spChg>
        <pc:graphicFrameChg chg="mod modGraphic">
          <ac:chgData name="Anette Bøe" userId="c189b29a-1d15-4b02-aa35-85a1fff9de71" providerId="ADAL" clId="{2A3D1FF5-11DB-44A0-AF6B-9588FF466D17}" dt="2026-05-06T19:20:18.621" v="5894" actId="1076"/>
          <ac:graphicFrameMkLst>
            <pc:docMk/>
            <pc:sldMk cId="1613347629" sldId="319"/>
            <ac:graphicFrameMk id="6" creationId="{71281C2D-9B75-F4E4-ECC3-BF49356EBBE8}"/>
          </ac:graphicFrameMkLst>
        </pc:graphicFrameChg>
      </pc:sldChg>
      <pc:sldChg chg="addSp delSp modSp add mod setBg">
        <pc:chgData name="Anette Bøe" userId="c189b29a-1d15-4b02-aa35-85a1fff9de71" providerId="ADAL" clId="{2A3D1FF5-11DB-44A0-AF6B-9588FF466D17}" dt="2026-05-06T19:13:30.864" v="5682" actId="1076"/>
        <pc:sldMkLst>
          <pc:docMk/>
          <pc:sldMk cId="1089543688" sldId="320"/>
        </pc:sldMkLst>
        <pc:spChg chg="add del">
          <ac:chgData name="Anette Bøe" userId="c189b29a-1d15-4b02-aa35-85a1fff9de71" providerId="ADAL" clId="{2A3D1FF5-11DB-44A0-AF6B-9588FF466D17}" dt="2026-05-06T19:11:11.208" v="5647" actId="26606"/>
          <ac:spMkLst>
            <pc:docMk/>
            <pc:sldMk cId="1089543688" sldId="320"/>
            <ac:spMk id="8" creationId="{F3060C83-F051-4F0E-ABAD-AA0DFC48B218}"/>
          </ac:spMkLst>
        </pc:spChg>
        <pc:spChg chg="add del">
          <ac:chgData name="Anette Bøe" userId="c189b29a-1d15-4b02-aa35-85a1fff9de71" providerId="ADAL" clId="{2A3D1FF5-11DB-44A0-AF6B-9588FF466D17}" dt="2026-05-06T19:11:11.208" v="5647" actId="26606"/>
          <ac:spMkLst>
            <pc:docMk/>
            <pc:sldMk cId="1089543688" sldId="320"/>
            <ac:spMk id="10" creationId="{83C98ABE-055B-441F-B07E-44F97F083C39}"/>
          </ac:spMkLst>
        </pc:spChg>
        <pc:spChg chg="add del">
          <ac:chgData name="Anette Bøe" userId="c189b29a-1d15-4b02-aa35-85a1fff9de71" providerId="ADAL" clId="{2A3D1FF5-11DB-44A0-AF6B-9588FF466D17}" dt="2026-05-06T19:11:45.591" v="5657" actId="26606"/>
          <ac:spMkLst>
            <pc:docMk/>
            <pc:sldMk cId="1089543688" sldId="320"/>
            <ac:spMk id="11" creationId="{854ECEBE-9353-406C-9313-02A517A310EF}"/>
          </ac:spMkLst>
        </pc:spChg>
        <pc:spChg chg="add del">
          <ac:chgData name="Anette Bøe" userId="c189b29a-1d15-4b02-aa35-85a1fff9de71" providerId="ADAL" clId="{2A3D1FF5-11DB-44A0-AF6B-9588FF466D17}" dt="2026-05-06T19:11:11.208" v="5647" actId="26606"/>
          <ac:spMkLst>
            <pc:docMk/>
            <pc:sldMk cId="1089543688" sldId="320"/>
            <ac:spMk id="12" creationId="{29FDB030-9B49-4CED-8CCD-4D99382388AC}"/>
          </ac:spMkLst>
        </pc:spChg>
        <pc:spChg chg="add del">
          <ac:chgData name="Anette Bøe" userId="c189b29a-1d15-4b02-aa35-85a1fff9de71" providerId="ADAL" clId="{2A3D1FF5-11DB-44A0-AF6B-9588FF466D17}" dt="2026-05-06T19:11:45.591" v="5657" actId="26606"/>
          <ac:spMkLst>
            <pc:docMk/>
            <pc:sldMk cId="1089543688" sldId="320"/>
            <ac:spMk id="13" creationId="{86806086-A782-4311-A63B-1A68574D8067}"/>
          </ac:spMkLst>
        </pc:spChg>
        <pc:spChg chg="add del">
          <ac:chgData name="Anette Bøe" userId="c189b29a-1d15-4b02-aa35-85a1fff9de71" providerId="ADAL" clId="{2A3D1FF5-11DB-44A0-AF6B-9588FF466D17}" dt="2026-05-06T19:11:11.208" v="5647" actId="26606"/>
          <ac:spMkLst>
            <pc:docMk/>
            <pc:sldMk cId="1089543688" sldId="320"/>
            <ac:spMk id="14" creationId="{3783CA14-24A1-485C-8B30-D6A5D87987AD}"/>
          </ac:spMkLst>
        </pc:spChg>
        <pc:spChg chg="add del">
          <ac:chgData name="Anette Bøe" userId="c189b29a-1d15-4b02-aa35-85a1fff9de71" providerId="ADAL" clId="{2A3D1FF5-11DB-44A0-AF6B-9588FF466D17}" dt="2026-05-06T19:11:45.591" v="5657" actId="26606"/>
          <ac:spMkLst>
            <pc:docMk/>
            <pc:sldMk cId="1089543688" sldId="320"/>
            <ac:spMk id="15" creationId="{CE71458B-DF80-43DF-9693-2EC3878ACAB5}"/>
          </ac:spMkLst>
        </pc:spChg>
        <pc:spChg chg="add del">
          <ac:chgData name="Anette Bøe" userId="c189b29a-1d15-4b02-aa35-85a1fff9de71" providerId="ADAL" clId="{2A3D1FF5-11DB-44A0-AF6B-9588FF466D17}" dt="2026-05-06T19:11:11.208" v="5647" actId="26606"/>
          <ac:spMkLst>
            <pc:docMk/>
            <pc:sldMk cId="1089543688" sldId="320"/>
            <ac:spMk id="16" creationId="{9A97C86A-04D6-40F7-AE84-31AB43E6A846}"/>
          </ac:spMkLst>
        </pc:spChg>
        <pc:spChg chg="add del">
          <ac:chgData name="Anette Bøe" userId="c189b29a-1d15-4b02-aa35-85a1fff9de71" providerId="ADAL" clId="{2A3D1FF5-11DB-44A0-AF6B-9588FF466D17}" dt="2026-05-06T19:11:45.591" v="5657" actId="26606"/>
          <ac:spMkLst>
            <pc:docMk/>
            <pc:sldMk cId="1089543688" sldId="320"/>
            <ac:spMk id="17" creationId="{DE1994AC-22D1-4B48-9EDA-BE373E704567}"/>
          </ac:spMkLst>
        </pc:spChg>
        <pc:spChg chg="add del">
          <ac:chgData name="Anette Bøe" userId="c189b29a-1d15-4b02-aa35-85a1fff9de71" providerId="ADAL" clId="{2A3D1FF5-11DB-44A0-AF6B-9588FF466D17}" dt="2026-05-06T19:11:11.208" v="5647" actId="26606"/>
          <ac:spMkLst>
            <pc:docMk/>
            <pc:sldMk cId="1089543688" sldId="320"/>
            <ac:spMk id="18" creationId="{FF9F2414-84E8-453E-B1F3-389FDE8192D9}"/>
          </ac:spMkLst>
        </pc:spChg>
        <pc:spChg chg="add del">
          <ac:chgData name="Anette Bøe" userId="c189b29a-1d15-4b02-aa35-85a1fff9de71" providerId="ADAL" clId="{2A3D1FF5-11DB-44A0-AF6B-9588FF466D17}" dt="2026-05-06T19:11:45.591" v="5657" actId="26606"/>
          <ac:spMkLst>
            <pc:docMk/>
            <pc:sldMk cId="1089543688" sldId="320"/>
            <ac:spMk id="19" creationId="{22220111-5018-4EB7-A38B-79BD37F7C095}"/>
          </ac:spMkLst>
        </pc:spChg>
        <pc:spChg chg="add del">
          <ac:chgData name="Anette Bøe" userId="c189b29a-1d15-4b02-aa35-85a1fff9de71" providerId="ADAL" clId="{2A3D1FF5-11DB-44A0-AF6B-9588FF466D17}" dt="2026-05-06T19:11:11.208" v="5647" actId="26606"/>
          <ac:spMkLst>
            <pc:docMk/>
            <pc:sldMk cId="1089543688" sldId="320"/>
            <ac:spMk id="20" creationId="{3ECA69A1-7536-43AC-85EF-C7106179F5ED}"/>
          </ac:spMkLst>
        </pc:spChg>
        <pc:picChg chg="add mod ord">
          <ac:chgData name="Anette Bøe" userId="c189b29a-1d15-4b02-aa35-85a1fff9de71" providerId="ADAL" clId="{2A3D1FF5-11DB-44A0-AF6B-9588FF466D17}" dt="2026-05-06T19:13:11.185" v="5679" actId="1076"/>
          <ac:picMkLst>
            <pc:docMk/>
            <pc:sldMk cId="1089543688" sldId="320"/>
            <ac:picMk id="3" creationId="{FAE7C5C3-BB70-232E-222D-81C80EC38F71}"/>
          </ac:picMkLst>
        </pc:picChg>
        <pc:picChg chg="del">
          <ac:chgData name="Anette Bøe" userId="c189b29a-1d15-4b02-aa35-85a1fff9de71" providerId="ADAL" clId="{2A3D1FF5-11DB-44A0-AF6B-9588FF466D17}" dt="2026-05-06T19:10:51.257" v="5642" actId="478"/>
          <ac:picMkLst>
            <pc:docMk/>
            <pc:sldMk cId="1089543688" sldId="320"/>
            <ac:picMk id="5" creationId="{8DEA8E06-79A0-810D-202D-5C9314C6D588}"/>
          </ac:picMkLst>
        </pc:picChg>
        <pc:picChg chg="add mod">
          <ac:chgData name="Anette Bøe" userId="c189b29a-1d15-4b02-aa35-85a1fff9de71" providerId="ADAL" clId="{2A3D1FF5-11DB-44A0-AF6B-9588FF466D17}" dt="2026-05-06T19:13:09.118" v="5678" actId="1076"/>
          <ac:picMkLst>
            <pc:docMk/>
            <pc:sldMk cId="1089543688" sldId="320"/>
            <ac:picMk id="6" creationId="{B14550E8-3C39-B23E-4F3A-5029F777A9F8}"/>
          </ac:picMkLst>
        </pc:picChg>
        <pc:picChg chg="del">
          <ac:chgData name="Anette Bøe" userId="c189b29a-1d15-4b02-aa35-85a1fff9de71" providerId="ADAL" clId="{2A3D1FF5-11DB-44A0-AF6B-9588FF466D17}" dt="2026-05-06T19:10:51.710" v="5643" actId="478"/>
          <ac:picMkLst>
            <pc:docMk/>
            <pc:sldMk cId="1089543688" sldId="320"/>
            <ac:picMk id="9" creationId="{A9B32C97-06CA-F224-D74D-9E51C5BB8D0A}"/>
          </ac:picMkLst>
        </pc:picChg>
        <pc:picChg chg="add mod modCrop">
          <ac:chgData name="Anette Bøe" userId="c189b29a-1d15-4b02-aa35-85a1fff9de71" providerId="ADAL" clId="{2A3D1FF5-11DB-44A0-AF6B-9588FF466D17}" dt="2026-05-06T19:13:30.864" v="5682" actId="1076"/>
          <ac:picMkLst>
            <pc:docMk/>
            <pc:sldMk cId="1089543688" sldId="320"/>
            <ac:picMk id="21" creationId="{4334B98F-39D1-7BCC-B192-01E4B914A7ED}"/>
          </ac:picMkLst>
        </pc:picChg>
      </pc:sldChg>
      <pc:sldChg chg="addSp delSp modSp new mod">
        <pc:chgData name="Anette Bøe" userId="c189b29a-1d15-4b02-aa35-85a1fff9de71" providerId="ADAL" clId="{2A3D1FF5-11DB-44A0-AF6B-9588FF466D17}" dt="2026-05-06T19:17:16.631" v="5784" actId="1076"/>
        <pc:sldMkLst>
          <pc:docMk/>
          <pc:sldMk cId="1692323105" sldId="321"/>
        </pc:sldMkLst>
        <pc:picChg chg="add del mod modCrop">
          <ac:chgData name="Anette Bøe" userId="c189b29a-1d15-4b02-aa35-85a1fff9de71" providerId="ADAL" clId="{2A3D1FF5-11DB-44A0-AF6B-9588FF466D17}" dt="2026-05-06T19:17:05.460" v="5781" actId="478"/>
          <ac:picMkLst>
            <pc:docMk/>
            <pc:sldMk cId="1692323105" sldId="321"/>
            <ac:picMk id="3" creationId="{86E5CFDB-552E-BEF2-DC52-426C6207C260}"/>
          </ac:picMkLst>
        </pc:picChg>
        <pc:picChg chg="add mod modCrop">
          <ac:chgData name="Anette Bøe" userId="c189b29a-1d15-4b02-aa35-85a1fff9de71" providerId="ADAL" clId="{2A3D1FF5-11DB-44A0-AF6B-9588FF466D17}" dt="2026-05-06T19:17:16.631" v="5784" actId="1076"/>
          <ac:picMkLst>
            <pc:docMk/>
            <pc:sldMk cId="1692323105" sldId="321"/>
            <ac:picMk id="5" creationId="{A0D30D13-85E4-1E8B-DCF5-BB6348B6FA80}"/>
          </ac:picMkLst>
        </pc:picChg>
      </pc:sldChg>
      <pc:sldChg chg="addSp modSp new mod">
        <pc:chgData name="Anette Bøe" userId="c189b29a-1d15-4b02-aa35-85a1fff9de71" providerId="ADAL" clId="{2A3D1FF5-11DB-44A0-AF6B-9588FF466D17}" dt="2026-05-06T19:15:51.926" v="5709" actId="14100"/>
        <pc:sldMkLst>
          <pc:docMk/>
          <pc:sldMk cId="724491041" sldId="322"/>
        </pc:sldMkLst>
        <pc:picChg chg="add mod">
          <ac:chgData name="Anette Bøe" userId="c189b29a-1d15-4b02-aa35-85a1fff9de71" providerId="ADAL" clId="{2A3D1FF5-11DB-44A0-AF6B-9588FF466D17}" dt="2026-05-06T19:15:12.911" v="5704" actId="1076"/>
          <ac:picMkLst>
            <pc:docMk/>
            <pc:sldMk cId="724491041" sldId="322"/>
            <ac:picMk id="3" creationId="{29E6DEB7-8C68-4E06-7E81-ED83667AC965}"/>
          </ac:picMkLst>
        </pc:picChg>
        <pc:picChg chg="add mod">
          <ac:chgData name="Anette Bøe" userId="c189b29a-1d15-4b02-aa35-85a1fff9de71" providerId="ADAL" clId="{2A3D1FF5-11DB-44A0-AF6B-9588FF466D17}" dt="2026-05-06T19:15:51.926" v="5709" actId="14100"/>
          <ac:picMkLst>
            <pc:docMk/>
            <pc:sldMk cId="724491041" sldId="322"/>
            <ac:picMk id="5" creationId="{4AB32DDC-C4BC-373B-5D9C-312437203974}"/>
          </ac:picMkLst>
        </pc:picChg>
      </pc:sldChg>
      <pc:sldChg chg="modSp add mod">
        <pc:chgData name="Anette Bøe" userId="c189b29a-1d15-4b02-aa35-85a1fff9de71" providerId="ADAL" clId="{2A3D1FF5-11DB-44A0-AF6B-9588FF466D17}" dt="2026-05-06T19:19:09.344" v="5858" actId="14100"/>
        <pc:sldMkLst>
          <pc:docMk/>
          <pc:sldMk cId="3314165375" sldId="323"/>
        </pc:sldMkLst>
        <pc:spChg chg="mod">
          <ac:chgData name="Anette Bøe" userId="c189b29a-1d15-4b02-aa35-85a1fff9de71" providerId="ADAL" clId="{2A3D1FF5-11DB-44A0-AF6B-9588FF466D17}" dt="2026-05-06T19:19:09.344" v="5858" actId="14100"/>
          <ac:spMkLst>
            <pc:docMk/>
            <pc:sldMk cId="3314165375" sldId="323"/>
            <ac:spMk id="2" creationId="{3E08F8E7-4DD9-7173-90C0-C4B06B942BEE}"/>
          </ac:spMkLst>
        </pc:spChg>
      </pc:sldChg>
      <pc:sldChg chg="addSp modSp add mod">
        <pc:chgData name="Anette Bøe" userId="c189b29a-1d15-4b02-aa35-85a1fff9de71" providerId="ADAL" clId="{2A3D1FF5-11DB-44A0-AF6B-9588FF466D17}" dt="2026-05-07T07:08:13.857" v="6141" actId="1076"/>
        <pc:sldMkLst>
          <pc:docMk/>
          <pc:sldMk cId="2343706631" sldId="324"/>
        </pc:sldMkLst>
        <pc:spChg chg="mod">
          <ac:chgData name="Anette Bøe" userId="c189b29a-1d15-4b02-aa35-85a1fff9de71" providerId="ADAL" clId="{2A3D1FF5-11DB-44A0-AF6B-9588FF466D17}" dt="2026-05-06T19:20:09.479" v="5892" actId="20577"/>
          <ac:spMkLst>
            <pc:docMk/>
            <pc:sldMk cId="2343706631" sldId="324"/>
            <ac:spMk id="2" creationId="{042350B2-B6B3-69C7-696D-CDF6B4DFB714}"/>
          </ac:spMkLst>
        </pc:spChg>
        <pc:picChg chg="add mod">
          <ac:chgData name="Anette Bøe" userId="c189b29a-1d15-4b02-aa35-85a1fff9de71" providerId="ADAL" clId="{2A3D1FF5-11DB-44A0-AF6B-9588FF466D17}" dt="2026-05-07T07:08:13.857" v="6141" actId="1076"/>
          <ac:picMkLst>
            <pc:docMk/>
            <pc:sldMk cId="2343706631" sldId="324"/>
            <ac:picMk id="4" creationId="{2C4B6C95-0804-95A1-4689-FEAF2C7CBE47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Hvilket inntrykk sitter dere igjen med etter yrkesmessen?</a:t>
            </a:r>
          </a:p>
        </c:rich>
      </c:tx>
      <c:layout>
        <c:manualLayout>
          <c:xMode val="edge"/>
          <c:yMode val="edge"/>
          <c:x val="0.13941412819019167"/>
          <c:y val="3.3768321030911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Antall svar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1 stjerne</c:v>
                </c:pt>
                <c:pt idx="1">
                  <c:v>2 stjerner</c:v>
                </c:pt>
                <c:pt idx="2">
                  <c:v>3 stjerner</c:v>
                </c:pt>
                <c:pt idx="3">
                  <c:v>4 stjerner</c:v>
                </c:pt>
                <c:pt idx="4">
                  <c:v>5 stjerner </c:v>
                </c:pt>
              </c:strCache>
            </c:strRef>
          </c:cat>
          <c:val>
            <c:numRef>
              <c:f>'Ark1'!$B$2:$B$6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6-4B0F-8343-44A5171943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12224896"/>
        <c:axId val="1112225376"/>
      </c:barChart>
      <c:catAx>
        <c:axId val="1112224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5376"/>
        <c:crosses val="autoZero"/>
        <c:auto val="1"/>
        <c:lblAlgn val="ctr"/>
        <c:lblOffset val="100"/>
        <c:noMultiLvlLbl val="0"/>
      </c:catAx>
      <c:valAx>
        <c:axId val="111222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b="1"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Kommer </a:t>
            </a:r>
            <a:r>
              <a:rPr lang="en-US" dirty="0" err="1"/>
              <a:t>dere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å </a:t>
            </a:r>
            <a:r>
              <a:rPr lang="en-US" dirty="0" err="1"/>
              <a:t>melde</a:t>
            </a:r>
            <a:r>
              <a:rPr lang="en-US" dirty="0"/>
              <a:t> </a:t>
            </a:r>
            <a:r>
              <a:rPr lang="en-US" dirty="0" err="1"/>
              <a:t>dere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dersom</a:t>
            </a:r>
            <a:r>
              <a:rPr lang="en-US" dirty="0"/>
              <a:t> det </a:t>
            </a:r>
            <a:r>
              <a:rPr lang="en-US" dirty="0" err="1"/>
              <a:t>blir</a:t>
            </a:r>
            <a:r>
              <a:rPr lang="en-US" dirty="0"/>
              <a:t> </a:t>
            </a:r>
            <a:r>
              <a:rPr lang="en-US" dirty="0" err="1"/>
              <a:t>arrangert</a:t>
            </a:r>
            <a:r>
              <a:rPr lang="en-US" dirty="0"/>
              <a:t> </a:t>
            </a:r>
            <a:r>
              <a:rPr lang="en-US" dirty="0" err="1"/>
              <a:t>flere</a:t>
            </a:r>
            <a:r>
              <a:rPr lang="en-US" dirty="0"/>
              <a:t> </a:t>
            </a:r>
            <a:r>
              <a:rPr lang="en-US" dirty="0" err="1"/>
              <a:t>yrkesmesser</a:t>
            </a:r>
            <a:r>
              <a:rPr lang="en-US" dirty="0"/>
              <a:t>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Svar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91A-41FC-B7C3-84FF1A7C0D9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91A-41FC-B7C3-84FF1A7C0D9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91A-41FC-B7C3-84FF1A7C0D9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Usikker</c:v>
                </c:pt>
              </c:strCache>
            </c:strRef>
          </c:cat>
          <c:val>
            <c:numRef>
              <c:f>'Ark1'!$B$2:$B$4</c:f>
              <c:numCache>
                <c:formatCode>General</c:formatCode>
                <c:ptCount val="3"/>
                <c:pt idx="0">
                  <c:v>11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F-4C05-8ACD-20D0EDD22F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9709742230407393E-2"/>
          <c:y val="0.38713917475259868"/>
          <c:w val="0.11811347443366514"/>
          <c:h val="0.2954323488693694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Hvilket inntrykk sitter dere igjen med etter yrkesmessen?</a:t>
            </a:r>
          </a:p>
        </c:rich>
      </c:tx>
      <c:layout>
        <c:manualLayout>
          <c:xMode val="edge"/>
          <c:yMode val="edge"/>
          <c:x val="0.13941412819019167"/>
          <c:y val="3.3768321030911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Antall svar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1 stjerne</c:v>
                </c:pt>
                <c:pt idx="1">
                  <c:v>2 stjerner</c:v>
                </c:pt>
                <c:pt idx="2">
                  <c:v>3 stjerner</c:v>
                </c:pt>
                <c:pt idx="3">
                  <c:v>4 stjerner</c:v>
                </c:pt>
                <c:pt idx="4">
                  <c:v>5 stjerner </c:v>
                </c:pt>
              </c:strCache>
            </c:strRef>
          </c:cat>
          <c:val>
            <c:numRef>
              <c:f>'Ark1'!$B$2:$B$6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5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6-4B0F-8343-44A5171943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12224896"/>
        <c:axId val="1112225376"/>
      </c:barChart>
      <c:catAx>
        <c:axId val="1112224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5376"/>
        <c:crosses val="autoZero"/>
        <c:auto val="1"/>
        <c:lblAlgn val="ctr"/>
        <c:lblOffset val="100"/>
        <c:noMultiLvlLbl val="0"/>
      </c:catAx>
      <c:valAx>
        <c:axId val="111222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Hvordan</a:t>
            </a:r>
            <a:r>
              <a:rPr lang="nb-NO" baseline="0" dirty="0"/>
              <a:t> opplevdes parkeringsmulighetene?</a:t>
            </a:r>
            <a:endParaRPr lang="nb-NO" dirty="0"/>
          </a:p>
        </c:rich>
      </c:tx>
      <c:layout>
        <c:manualLayout>
          <c:xMode val="edge"/>
          <c:yMode val="edge"/>
          <c:x val="0.13941412819019167"/>
          <c:y val="3.3768321030911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9.4783271472936539E-2"/>
          <c:y val="0.15975614528908375"/>
          <c:w val="0.88809422034522489"/>
          <c:h val="0.666375456126853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Antall svar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1 stjerne</c:v>
                </c:pt>
                <c:pt idx="1">
                  <c:v>2 stjerner</c:v>
                </c:pt>
                <c:pt idx="2">
                  <c:v>3 stjerner</c:v>
                </c:pt>
                <c:pt idx="3">
                  <c:v>4 stjerner</c:v>
                </c:pt>
                <c:pt idx="4">
                  <c:v>5 stjerner </c:v>
                </c:pt>
              </c:strCache>
            </c:strRef>
          </c:cat>
          <c:val>
            <c:numRef>
              <c:f>'Ark1'!$B$2:$B$6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6-4B0F-8343-44A5171943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12224896"/>
        <c:axId val="1112225376"/>
      </c:barChart>
      <c:catAx>
        <c:axId val="1112224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5376"/>
        <c:crosses val="autoZero"/>
        <c:auto val="1"/>
        <c:lblAlgn val="ctr"/>
        <c:lblOffset val="100"/>
        <c:noMultiLvlLbl val="0"/>
      </c:catAx>
      <c:valAx>
        <c:axId val="111222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Hvordan</a:t>
            </a:r>
            <a:r>
              <a:rPr lang="nb-NO" baseline="0" dirty="0"/>
              <a:t> opplevdes bevertningen?</a:t>
            </a:r>
            <a:endParaRPr lang="nb-NO" dirty="0"/>
          </a:p>
        </c:rich>
      </c:tx>
      <c:layout>
        <c:manualLayout>
          <c:xMode val="edge"/>
          <c:yMode val="edge"/>
          <c:x val="0.13941412819019167"/>
          <c:y val="3.3768321030911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9.4783271472936539E-2"/>
          <c:y val="0.15975614528908375"/>
          <c:w val="0.88809422034522489"/>
          <c:h val="0.666375456126853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Antall svar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1 stjerne</c:v>
                </c:pt>
                <c:pt idx="1">
                  <c:v>2 stjerner</c:v>
                </c:pt>
                <c:pt idx="2">
                  <c:v>3 stjerner</c:v>
                </c:pt>
                <c:pt idx="3">
                  <c:v>4 stjerner</c:v>
                </c:pt>
                <c:pt idx="4">
                  <c:v>5 stjerner </c:v>
                </c:pt>
              </c:strCache>
            </c:strRef>
          </c:cat>
          <c:val>
            <c:numRef>
              <c:f>'Ark1'!$B$2:$B$6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6-4B0F-8343-44A5171943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12224896"/>
        <c:axId val="1112225376"/>
      </c:barChart>
      <c:catAx>
        <c:axId val="1112224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5376"/>
        <c:crosses val="autoZero"/>
        <c:auto val="1"/>
        <c:lblAlgn val="ctr"/>
        <c:lblOffset val="100"/>
        <c:noMultiLvlLbl val="0"/>
      </c:catAx>
      <c:valAx>
        <c:axId val="111222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Hvilke</a:t>
            </a:r>
            <a:r>
              <a:rPr lang="en-US" baseline="0" dirty="0" err="1"/>
              <a:t>t</a:t>
            </a:r>
            <a:r>
              <a:rPr lang="en-US" baseline="0" dirty="0"/>
              <a:t> </a:t>
            </a:r>
            <a:r>
              <a:rPr lang="en-US" baseline="0" dirty="0" err="1"/>
              <a:t>tidsrom</a:t>
            </a:r>
            <a:r>
              <a:rPr lang="en-US" baseline="0" dirty="0"/>
              <a:t> </a:t>
            </a:r>
            <a:r>
              <a:rPr lang="en-US" baseline="0" dirty="0" err="1"/>
              <a:t>anser</a:t>
            </a:r>
            <a:r>
              <a:rPr lang="en-US" baseline="0" dirty="0"/>
              <a:t> </a:t>
            </a:r>
            <a:r>
              <a:rPr lang="en-US" baseline="0" dirty="0" err="1"/>
              <a:t>dere</a:t>
            </a:r>
            <a:r>
              <a:rPr lang="en-US" baseline="0" dirty="0"/>
              <a:t> </a:t>
            </a:r>
            <a:r>
              <a:rPr lang="en-US" baseline="0" dirty="0" err="1"/>
              <a:t>som</a:t>
            </a:r>
            <a:r>
              <a:rPr lang="en-US" baseline="0" dirty="0"/>
              <a:t> </a:t>
            </a:r>
            <a:r>
              <a:rPr lang="en-US" baseline="0" dirty="0" err="1"/>
              <a:t>mest</a:t>
            </a:r>
            <a:r>
              <a:rPr lang="en-US" baseline="0" dirty="0"/>
              <a:t> </a:t>
            </a:r>
            <a:r>
              <a:rPr lang="en-US" baseline="0" dirty="0" err="1"/>
              <a:t>aktuelt</a:t>
            </a:r>
            <a:r>
              <a:rPr lang="en-US" baseline="0" dirty="0"/>
              <a:t> for </a:t>
            </a:r>
            <a:r>
              <a:rPr lang="en-US" baseline="0" dirty="0" err="1"/>
              <a:t>neste</a:t>
            </a:r>
            <a:r>
              <a:rPr lang="en-US" baseline="0" dirty="0"/>
              <a:t> </a:t>
            </a:r>
            <a:r>
              <a:rPr lang="en-US" baseline="0" dirty="0" err="1"/>
              <a:t>messe</a:t>
            </a:r>
            <a:r>
              <a:rPr lang="en-US" baseline="0" dirty="0"/>
              <a:t>?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Svar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CC-4EE5-9851-C64578A1403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CC-4EE5-9851-C64578A1403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ECC-4EE5-9851-C64578A1403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ECC-4EE5-9851-C64578A1403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'Ark1'!$A$2:$A$5</c:f>
              <c:strCache>
                <c:ptCount val="4"/>
                <c:pt idx="0">
                  <c:v>Kl 12-15</c:v>
                </c:pt>
                <c:pt idx="1">
                  <c:v>Kl 16-19</c:v>
                </c:pt>
                <c:pt idx="2">
                  <c:v>Kl 17-20</c:v>
                </c:pt>
                <c:pt idx="3">
                  <c:v>Annet</c:v>
                </c:pt>
              </c:strCache>
            </c:strRef>
          </c:cat>
          <c:val>
            <c:numRef>
              <c:f>'Ark1'!$B$2:$B$5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F-4C05-8ACD-20D0EDD22F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9709742230407393E-2"/>
          <c:y val="0.38713917475259868"/>
          <c:w val="0.14478298512038085"/>
          <c:h val="0.3407554433297451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Hvilken</a:t>
            </a:r>
            <a:r>
              <a:rPr lang="nb-NO" baseline="0" dirty="0"/>
              <a:t> tid på året er det best å avholde messe?</a:t>
            </a:r>
            <a:endParaRPr lang="nb-NO" dirty="0"/>
          </a:p>
        </c:rich>
      </c:tx>
      <c:layout>
        <c:manualLayout>
          <c:xMode val="edge"/>
          <c:yMode val="edge"/>
          <c:x val="0.13941412819019167"/>
          <c:y val="3.3768321030911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9.4783271472936539E-2"/>
          <c:y val="0.15975614528908375"/>
          <c:w val="0.88809422034522489"/>
          <c:h val="0.666375456126853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Antall svar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November</c:v>
                </c:pt>
                <c:pt idx="1">
                  <c:v>Oktober</c:v>
                </c:pt>
                <c:pt idx="2">
                  <c:v>September</c:v>
                </c:pt>
                <c:pt idx="3">
                  <c:v>Juni</c:v>
                </c:pt>
                <c:pt idx="4">
                  <c:v>Mai</c:v>
                </c:pt>
                <c:pt idx="5">
                  <c:v>April</c:v>
                </c:pt>
                <c:pt idx="6">
                  <c:v>Mars</c:v>
                </c:pt>
                <c:pt idx="7">
                  <c:v>Februar</c:v>
                </c:pt>
                <c:pt idx="8">
                  <c:v>Januar</c:v>
                </c:pt>
              </c:strCache>
            </c:strRef>
          </c:cat>
          <c:val>
            <c:numRef>
              <c:f>'Ark1'!$B$2:$B$10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6-4B0F-8343-44A5171943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12224896"/>
        <c:axId val="1112225376"/>
      </c:barChart>
      <c:catAx>
        <c:axId val="1112224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5376"/>
        <c:crosses val="autoZero"/>
        <c:auto val="1"/>
        <c:lblAlgn val="ctr"/>
        <c:lblOffset val="100"/>
        <c:noMultiLvlLbl val="0"/>
      </c:catAx>
      <c:valAx>
        <c:axId val="111222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1222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Hvor</a:t>
            </a:r>
            <a:r>
              <a:rPr lang="en-US" dirty="0"/>
              <a:t> </a:t>
            </a:r>
            <a:r>
              <a:rPr lang="en-US" dirty="0" err="1"/>
              <a:t>ofte</a:t>
            </a:r>
            <a:r>
              <a:rPr lang="en-US" dirty="0"/>
              <a:t> er det</a:t>
            </a:r>
            <a:r>
              <a:rPr lang="en-US" baseline="0" dirty="0"/>
              <a:t> </a:t>
            </a:r>
            <a:r>
              <a:rPr lang="en-US" baseline="0" dirty="0" err="1"/>
              <a:t>ønskelig</a:t>
            </a:r>
            <a:r>
              <a:rPr lang="en-US" baseline="0" dirty="0"/>
              <a:t> med </a:t>
            </a:r>
            <a:r>
              <a:rPr lang="en-US" baseline="0" dirty="0" err="1"/>
              <a:t>yrkesmesser</a:t>
            </a:r>
            <a:r>
              <a:rPr lang="en-US" baseline="0" dirty="0"/>
              <a:t>?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Svar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F5F-46E9-B37A-76A772FF1EE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F5F-46E9-B37A-76A772FF1EE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F5F-46E9-B37A-76A772FF1EE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'Ark1'!$A$2:$A$4</c:f>
              <c:strCache>
                <c:ptCount val="3"/>
                <c:pt idx="0">
                  <c:v>Årlig</c:v>
                </c:pt>
                <c:pt idx="1">
                  <c:v>Annet hvert år</c:v>
                </c:pt>
                <c:pt idx="2">
                  <c:v>Tredje hvert år</c:v>
                </c:pt>
              </c:strCache>
            </c:strRef>
          </c:cat>
          <c:val>
            <c:numRef>
              <c:f>'Ark1'!$B$2:$B$4</c:f>
              <c:numCache>
                <c:formatCode>General</c:formatCode>
                <c:ptCount val="3"/>
                <c:pt idx="0">
                  <c:v>6</c:v>
                </c:pt>
                <c:pt idx="1">
                  <c:v>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F-4C05-8ACD-20D0EDD22F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9709742230407393E-2"/>
          <c:y val="0.30632439890987867"/>
          <c:w val="0.15179297977128536"/>
          <c:h val="0.3568515785098366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Hvilken</a:t>
            </a:r>
            <a:r>
              <a:rPr lang="en-US" dirty="0"/>
              <a:t> </a:t>
            </a:r>
            <a:r>
              <a:rPr lang="en-US" dirty="0" err="1"/>
              <a:t>målgruppe</a:t>
            </a:r>
            <a:r>
              <a:rPr lang="en-US" dirty="0"/>
              <a:t> </a:t>
            </a:r>
            <a:r>
              <a:rPr lang="en-US" dirty="0" err="1"/>
              <a:t>anser</a:t>
            </a:r>
            <a:r>
              <a:rPr lang="en-US" baseline="0" dirty="0"/>
              <a:t> </a:t>
            </a:r>
            <a:r>
              <a:rPr lang="en-US" baseline="0" dirty="0" err="1"/>
              <a:t>dere</a:t>
            </a:r>
            <a:r>
              <a:rPr lang="en-US" baseline="0" dirty="0"/>
              <a:t> </a:t>
            </a:r>
            <a:r>
              <a:rPr lang="en-US" baseline="0" dirty="0" err="1"/>
              <a:t>mest</a:t>
            </a:r>
            <a:r>
              <a:rPr lang="en-US" baseline="0" dirty="0"/>
              <a:t> relevant å </a:t>
            </a:r>
            <a:r>
              <a:rPr lang="en-US" baseline="0" dirty="0" err="1"/>
              <a:t>nå</a:t>
            </a:r>
            <a:r>
              <a:rPr lang="en-US" baseline="0" dirty="0"/>
              <a:t> </a:t>
            </a:r>
            <a:r>
              <a:rPr lang="en-US" baseline="0" dirty="0" err="1"/>
              <a:t>ut</a:t>
            </a:r>
            <a:r>
              <a:rPr lang="en-US" baseline="0" dirty="0"/>
              <a:t> </a:t>
            </a:r>
            <a:r>
              <a:rPr lang="en-US" baseline="0" dirty="0" err="1"/>
              <a:t>til</a:t>
            </a:r>
            <a:r>
              <a:rPr lang="en-US" baseline="0" dirty="0"/>
              <a:t> med </a:t>
            </a:r>
            <a:r>
              <a:rPr lang="en-US" baseline="0" dirty="0" err="1"/>
              <a:t>en</a:t>
            </a:r>
            <a:r>
              <a:rPr lang="en-US" baseline="0" dirty="0"/>
              <a:t> </a:t>
            </a:r>
            <a:r>
              <a:rPr lang="en-US" baseline="0" dirty="0" err="1"/>
              <a:t>slik</a:t>
            </a:r>
            <a:r>
              <a:rPr lang="en-US" baseline="0" dirty="0"/>
              <a:t> </a:t>
            </a:r>
            <a:r>
              <a:rPr lang="en-US" baseline="0" dirty="0" err="1"/>
              <a:t>yrkesmesse</a:t>
            </a:r>
            <a:r>
              <a:rPr lang="en-US" baseline="0" dirty="0"/>
              <a:t> (</a:t>
            </a:r>
            <a:r>
              <a:rPr lang="en-US" baseline="0" dirty="0" err="1"/>
              <a:t>flere</a:t>
            </a:r>
            <a:r>
              <a:rPr lang="en-US" baseline="0" dirty="0"/>
              <a:t> </a:t>
            </a:r>
            <a:r>
              <a:rPr lang="en-US" baseline="0" dirty="0" err="1"/>
              <a:t>svar</a:t>
            </a:r>
            <a:r>
              <a:rPr lang="en-US" baseline="0" dirty="0"/>
              <a:t> </a:t>
            </a:r>
            <a:r>
              <a:rPr lang="en-US" baseline="0" dirty="0" err="1"/>
              <a:t>mulig</a:t>
            </a:r>
            <a:r>
              <a:rPr lang="en-US" baseline="0" dirty="0"/>
              <a:t>)?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4885772209419919"/>
          <c:y val="0.26507745314994818"/>
          <c:w val="0.25328778603678043"/>
          <c:h val="0.61455156140161327"/>
        </c:manualLayout>
      </c:layout>
      <c:doughnut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Svar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8B6-429C-850C-8FF510B7A6B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8B6-429C-850C-8FF510B7A6B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8B6-429C-850C-8FF510B7A6BD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8B6-429C-850C-8FF510B7A6BD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8B6-429C-850C-8FF510B7A6B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'Ark1'!$A$2:$A$6</c:f>
              <c:strCache>
                <c:ptCount val="5"/>
                <c:pt idx="0">
                  <c:v>Ungdomskole elever</c:v>
                </c:pt>
                <c:pt idx="1">
                  <c:v>Videregående elever</c:v>
                </c:pt>
                <c:pt idx="2">
                  <c:v>Jobbsøkere</c:v>
                </c:pt>
                <c:pt idx="3">
                  <c:v>Tilflyttere</c:v>
                </c:pt>
                <c:pt idx="4">
                  <c:v>Andre</c:v>
                </c:pt>
              </c:strCache>
            </c:strRef>
          </c:cat>
          <c:val>
            <c:numRef>
              <c:f>'Ark1'!$B$2:$B$6</c:f>
              <c:numCache>
                <c:formatCode>General</c:formatCode>
                <c:ptCount val="5"/>
                <c:pt idx="0">
                  <c:v>11</c:v>
                </c:pt>
                <c:pt idx="1">
                  <c:v>11</c:v>
                </c:pt>
                <c:pt idx="2">
                  <c:v>6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F-4C05-8ACD-20D0EDD22F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9709742230407393E-2"/>
          <c:y val="0.23467404048932941"/>
          <c:w val="0.22018935817939239"/>
          <c:h val="0.710060172420462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D004D1-8389-48EA-9390-03864FA3C80C}" type="doc">
      <dgm:prSet loTypeId="urn:microsoft.com/office/officeart/2005/8/layout/default" loCatId="list" qsTypeId="urn:microsoft.com/office/officeart/2005/8/quickstyle/3d4" qsCatId="3D" csTypeId="urn:microsoft.com/office/officeart/2005/8/colors/accent3_1" csCatId="accent3" phldr="1"/>
      <dgm:spPr/>
      <dgm:t>
        <a:bodyPr/>
        <a:lstStyle/>
        <a:p>
          <a:endParaRPr lang="nb-NO"/>
        </a:p>
      </dgm:t>
    </dgm:pt>
    <dgm:pt modelId="{F72660EF-EF48-4F59-A1A5-6F0F16369CA4}">
      <dgm:prSet phldrT="[Tekst]" phldr="0"/>
      <dgm:spPr/>
      <dgm:t>
        <a:bodyPr/>
        <a:lstStyle/>
        <a:p>
          <a:r>
            <a:rPr lang="nb-NO" dirty="0"/>
            <a:t>«Nei»</a:t>
          </a:r>
        </a:p>
      </dgm:t>
    </dgm:pt>
    <dgm:pt modelId="{F62F3034-597E-4BD5-ABA1-89F3DE455EA1}" type="parTrans" cxnId="{C87A9A7F-CBEB-4099-81F3-4BF7F10EF470}">
      <dgm:prSet/>
      <dgm:spPr/>
      <dgm:t>
        <a:bodyPr/>
        <a:lstStyle/>
        <a:p>
          <a:endParaRPr lang="nb-NO"/>
        </a:p>
      </dgm:t>
    </dgm:pt>
    <dgm:pt modelId="{4668BF1C-E484-4583-A67B-315CD5B0539A}" type="sibTrans" cxnId="{C87A9A7F-CBEB-4099-81F3-4BF7F10EF470}">
      <dgm:prSet/>
      <dgm:spPr/>
      <dgm:t>
        <a:bodyPr/>
        <a:lstStyle/>
        <a:p>
          <a:endParaRPr lang="nb-NO"/>
        </a:p>
      </dgm:t>
    </dgm:pt>
    <dgm:pt modelId="{A379006E-6CD8-49A8-8174-64B0B21D433E}">
      <dgm:prSet phldrT="[Tekst]" phldr="0"/>
      <dgm:spPr/>
      <dgm:t>
        <a:bodyPr/>
        <a:lstStyle/>
        <a:p>
          <a:r>
            <a:rPr lang="nb-NO" dirty="0"/>
            <a:t>«Hallen fungerte fint»</a:t>
          </a:r>
        </a:p>
      </dgm:t>
    </dgm:pt>
    <dgm:pt modelId="{0A0386C0-0470-44F6-AD61-E1E70815C84B}" type="parTrans" cxnId="{0C4C6DA7-9684-4B95-BEBA-EA5907E9D950}">
      <dgm:prSet/>
      <dgm:spPr/>
      <dgm:t>
        <a:bodyPr/>
        <a:lstStyle/>
        <a:p>
          <a:endParaRPr lang="nb-NO"/>
        </a:p>
      </dgm:t>
    </dgm:pt>
    <dgm:pt modelId="{36A29A1A-C67B-471A-905D-3687E4321402}" type="sibTrans" cxnId="{0C4C6DA7-9684-4B95-BEBA-EA5907E9D950}">
      <dgm:prSet/>
      <dgm:spPr/>
      <dgm:t>
        <a:bodyPr/>
        <a:lstStyle/>
        <a:p>
          <a:endParaRPr lang="nb-NO"/>
        </a:p>
      </dgm:t>
    </dgm:pt>
    <dgm:pt modelId="{7AFC9F8B-EE9F-4871-955F-3806B19EEC73}">
      <dgm:prSet phldrT="[Tekst]" phldr="0"/>
      <dgm:spPr/>
      <dgm:t>
        <a:bodyPr/>
        <a:lstStyle/>
        <a:p>
          <a:r>
            <a:rPr lang="nb-NO" dirty="0"/>
            <a:t>Hallen på Krøderen er best egnet»</a:t>
          </a:r>
        </a:p>
      </dgm:t>
    </dgm:pt>
    <dgm:pt modelId="{E653E324-2A92-43CC-961C-A4002E53BAD2}" type="parTrans" cxnId="{35F5E45A-E5F4-414C-A620-D596F430A129}">
      <dgm:prSet/>
      <dgm:spPr/>
      <dgm:t>
        <a:bodyPr/>
        <a:lstStyle/>
        <a:p>
          <a:endParaRPr lang="nb-NO"/>
        </a:p>
      </dgm:t>
    </dgm:pt>
    <dgm:pt modelId="{B13685FE-D0BF-46AD-BE26-A911ED817095}" type="sibTrans" cxnId="{35F5E45A-E5F4-414C-A620-D596F430A129}">
      <dgm:prSet/>
      <dgm:spPr/>
      <dgm:t>
        <a:bodyPr/>
        <a:lstStyle/>
        <a:p>
          <a:endParaRPr lang="nb-NO"/>
        </a:p>
      </dgm:t>
    </dgm:pt>
    <dgm:pt modelId="{99D9FFC0-8606-4C87-A483-C068EFAB1078}">
      <dgm:prSet phldrT="[Tekst]" phldr="0"/>
      <dgm:spPr/>
      <dgm:t>
        <a:bodyPr/>
        <a:lstStyle/>
        <a:p>
          <a:r>
            <a:rPr lang="nb-NO" dirty="0"/>
            <a:t>«Hadde vært fint å bytte på mellom Sigdal og Krødsherad annet hvert år»</a:t>
          </a:r>
        </a:p>
      </dgm:t>
    </dgm:pt>
    <dgm:pt modelId="{3A01FD51-32C2-43C1-A185-0179BEFF38D6}" type="parTrans" cxnId="{71B12293-40A6-48C4-9449-B2B06A06B5B3}">
      <dgm:prSet/>
      <dgm:spPr/>
      <dgm:t>
        <a:bodyPr/>
        <a:lstStyle/>
        <a:p>
          <a:endParaRPr lang="nb-NO"/>
        </a:p>
      </dgm:t>
    </dgm:pt>
    <dgm:pt modelId="{28AD3FB1-634F-4772-997E-6631BE9B4122}" type="sibTrans" cxnId="{71B12293-40A6-48C4-9449-B2B06A06B5B3}">
      <dgm:prSet/>
      <dgm:spPr/>
      <dgm:t>
        <a:bodyPr/>
        <a:lstStyle/>
        <a:p>
          <a:endParaRPr lang="nb-NO"/>
        </a:p>
      </dgm:t>
    </dgm:pt>
    <dgm:pt modelId="{47317125-EAA6-4106-8F2D-AD152C22DA0E}">
      <dgm:prSet phldrT="[Tekst]" phldr="0"/>
      <dgm:spPr/>
      <dgm:t>
        <a:bodyPr/>
        <a:lstStyle/>
        <a:p>
          <a:r>
            <a:rPr lang="nb-NO" dirty="0"/>
            <a:t>«Syns hallen er godt egnet»</a:t>
          </a:r>
        </a:p>
      </dgm:t>
    </dgm:pt>
    <dgm:pt modelId="{F4AD4C7F-C772-446E-BFE8-7E23BF3C89E3}" type="parTrans" cxnId="{00551694-C267-41FA-978A-48B546CB6EA8}">
      <dgm:prSet/>
      <dgm:spPr/>
      <dgm:t>
        <a:bodyPr/>
        <a:lstStyle/>
        <a:p>
          <a:endParaRPr lang="nb-NO"/>
        </a:p>
      </dgm:t>
    </dgm:pt>
    <dgm:pt modelId="{A2CE2053-027E-41E7-B762-C0E597720ADE}" type="sibTrans" cxnId="{00551694-C267-41FA-978A-48B546CB6EA8}">
      <dgm:prSet/>
      <dgm:spPr/>
      <dgm:t>
        <a:bodyPr/>
        <a:lstStyle/>
        <a:p>
          <a:endParaRPr lang="nb-NO"/>
        </a:p>
      </dgm:t>
    </dgm:pt>
    <dgm:pt modelId="{B9533ED8-9119-4FF2-B1FF-00966AB7B4EC}">
      <dgm:prSet phldrT="[Tekst]" phldr="0"/>
      <dgm:spPr/>
      <dgm:t>
        <a:bodyPr/>
        <a:lstStyle/>
        <a:p>
          <a:r>
            <a:rPr lang="nb-NO" dirty="0"/>
            <a:t>«Ute, om messen blir på våren. </a:t>
          </a:r>
          <a:r>
            <a:rPr lang="nb-NO" dirty="0" err="1"/>
            <a:t>F.eks</a:t>
          </a:r>
          <a:r>
            <a:rPr lang="nb-NO" dirty="0"/>
            <a:t> skistadion eller kunstgressbanen»</a:t>
          </a:r>
        </a:p>
      </dgm:t>
    </dgm:pt>
    <dgm:pt modelId="{23BB8C30-6645-4479-846C-E3DAA3F91C36}" type="parTrans" cxnId="{FCE366EA-7BBB-495B-B1C0-FEA93859DCC5}">
      <dgm:prSet/>
      <dgm:spPr/>
      <dgm:t>
        <a:bodyPr/>
        <a:lstStyle/>
        <a:p>
          <a:endParaRPr lang="nb-NO"/>
        </a:p>
      </dgm:t>
    </dgm:pt>
    <dgm:pt modelId="{7768CC03-78AD-4F36-ADB8-9E8E8068B3B3}" type="sibTrans" cxnId="{FCE366EA-7BBB-495B-B1C0-FEA93859DCC5}">
      <dgm:prSet/>
      <dgm:spPr/>
      <dgm:t>
        <a:bodyPr/>
        <a:lstStyle/>
        <a:p>
          <a:endParaRPr lang="nb-NO"/>
        </a:p>
      </dgm:t>
    </dgm:pt>
    <dgm:pt modelId="{E77C758F-2D56-427D-B70B-F035B486245A}">
      <dgm:prSet phldrT="[Tekst]" phldr="0"/>
      <dgm:spPr/>
      <dgm:t>
        <a:bodyPr/>
        <a:lstStyle/>
        <a:p>
          <a:r>
            <a:rPr lang="nb-NO" dirty="0"/>
            <a:t>«Krøderen samfunnshus»</a:t>
          </a:r>
        </a:p>
      </dgm:t>
    </dgm:pt>
    <dgm:pt modelId="{5A2C3DF1-202F-4507-B130-7F48C5E5C349}" type="parTrans" cxnId="{30D90432-3E71-480C-9CEA-079DDFAEC1BE}">
      <dgm:prSet/>
      <dgm:spPr/>
      <dgm:t>
        <a:bodyPr/>
        <a:lstStyle/>
        <a:p>
          <a:endParaRPr lang="nb-NO"/>
        </a:p>
      </dgm:t>
    </dgm:pt>
    <dgm:pt modelId="{91EAECEB-7D36-4077-8B04-ED3BC97F049A}" type="sibTrans" cxnId="{30D90432-3E71-480C-9CEA-079DDFAEC1BE}">
      <dgm:prSet/>
      <dgm:spPr/>
      <dgm:t>
        <a:bodyPr/>
        <a:lstStyle/>
        <a:p>
          <a:endParaRPr lang="nb-NO"/>
        </a:p>
      </dgm:t>
    </dgm:pt>
    <dgm:pt modelId="{3F86A4D3-7BA5-410B-9E53-9806771DE417}">
      <dgm:prSet phldrT="[Tekst]" phldr="0"/>
      <dgm:spPr/>
      <dgm:t>
        <a:bodyPr/>
        <a:lstStyle/>
        <a:p>
          <a:r>
            <a:rPr lang="nb-NO" dirty="0"/>
            <a:t>«Hallen var perfekt»</a:t>
          </a:r>
        </a:p>
      </dgm:t>
    </dgm:pt>
    <dgm:pt modelId="{3AD0AE64-4038-4432-B9AC-56994C3C4DF3}" type="parTrans" cxnId="{6D1330BF-2F66-424D-B405-8674D624E71A}">
      <dgm:prSet/>
      <dgm:spPr/>
      <dgm:t>
        <a:bodyPr/>
        <a:lstStyle/>
        <a:p>
          <a:endParaRPr lang="nb-NO"/>
        </a:p>
      </dgm:t>
    </dgm:pt>
    <dgm:pt modelId="{3DCCB1C9-686C-4A6A-BE9A-5311A510839F}" type="sibTrans" cxnId="{6D1330BF-2F66-424D-B405-8674D624E71A}">
      <dgm:prSet/>
      <dgm:spPr/>
      <dgm:t>
        <a:bodyPr/>
        <a:lstStyle/>
        <a:p>
          <a:endParaRPr lang="nb-NO"/>
        </a:p>
      </dgm:t>
    </dgm:pt>
    <dgm:pt modelId="{65FA45EE-41F0-402C-96FC-256D2B01C4E9}" type="pres">
      <dgm:prSet presAssocID="{1ED004D1-8389-48EA-9390-03864FA3C80C}" presName="diagram" presStyleCnt="0">
        <dgm:presLayoutVars>
          <dgm:dir/>
          <dgm:resizeHandles val="exact"/>
        </dgm:presLayoutVars>
      </dgm:prSet>
      <dgm:spPr/>
    </dgm:pt>
    <dgm:pt modelId="{4012DF0B-5825-4AC7-9E0A-B994A204DFC0}" type="pres">
      <dgm:prSet presAssocID="{F72660EF-EF48-4F59-A1A5-6F0F16369CA4}" presName="node" presStyleLbl="node1" presStyleIdx="0" presStyleCnt="8">
        <dgm:presLayoutVars>
          <dgm:bulletEnabled val="1"/>
        </dgm:presLayoutVars>
      </dgm:prSet>
      <dgm:spPr/>
    </dgm:pt>
    <dgm:pt modelId="{9D71AD60-C54E-4A4D-ABF3-104B79CE3C58}" type="pres">
      <dgm:prSet presAssocID="{4668BF1C-E484-4583-A67B-315CD5B0539A}" presName="sibTrans" presStyleCnt="0"/>
      <dgm:spPr/>
    </dgm:pt>
    <dgm:pt modelId="{9992524C-5269-4C8A-9491-A8D56961558C}" type="pres">
      <dgm:prSet presAssocID="{A379006E-6CD8-49A8-8174-64B0B21D433E}" presName="node" presStyleLbl="node1" presStyleIdx="1" presStyleCnt="8" custLinFactNeighborX="-472" custLinFactNeighborY="-181">
        <dgm:presLayoutVars>
          <dgm:bulletEnabled val="1"/>
        </dgm:presLayoutVars>
      </dgm:prSet>
      <dgm:spPr/>
    </dgm:pt>
    <dgm:pt modelId="{6E03B3E5-BBDA-45E8-AF96-24629FB2D49A}" type="pres">
      <dgm:prSet presAssocID="{36A29A1A-C67B-471A-905D-3687E4321402}" presName="sibTrans" presStyleCnt="0"/>
      <dgm:spPr/>
    </dgm:pt>
    <dgm:pt modelId="{8A4FCD15-D5E8-42C6-8B5A-95F5EE30E279}" type="pres">
      <dgm:prSet presAssocID="{7AFC9F8B-EE9F-4871-955F-3806B19EEC73}" presName="node" presStyleLbl="node1" presStyleIdx="2" presStyleCnt="8">
        <dgm:presLayoutVars>
          <dgm:bulletEnabled val="1"/>
        </dgm:presLayoutVars>
      </dgm:prSet>
      <dgm:spPr/>
    </dgm:pt>
    <dgm:pt modelId="{EB217F8D-F4C2-4106-9DCD-AE72737EBBDA}" type="pres">
      <dgm:prSet presAssocID="{B13685FE-D0BF-46AD-BE26-A911ED817095}" presName="sibTrans" presStyleCnt="0"/>
      <dgm:spPr/>
    </dgm:pt>
    <dgm:pt modelId="{E9E12E35-C3F6-4EC9-B8BB-444BDB867972}" type="pres">
      <dgm:prSet presAssocID="{99D9FFC0-8606-4C87-A483-C068EFAB1078}" presName="node" presStyleLbl="node1" presStyleIdx="3" presStyleCnt="8">
        <dgm:presLayoutVars>
          <dgm:bulletEnabled val="1"/>
        </dgm:presLayoutVars>
      </dgm:prSet>
      <dgm:spPr/>
    </dgm:pt>
    <dgm:pt modelId="{A7C8232B-4BB6-40BA-824E-11595E0AC26A}" type="pres">
      <dgm:prSet presAssocID="{28AD3FB1-634F-4772-997E-6631BE9B4122}" presName="sibTrans" presStyleCnt="0"/>
      <dgm:spPr/>
    </dgm:pt>
    <dgm:pt modelId="{22943543-87B9-464B-84FB-9E009F7E878F}" type="pres">
      <dgm:prSet presAssocID="{47317125-EAA6-4106-8F2D-AD152C22DA0E}" presName="node" presStyleLbl="node1" presStyleIdx="4" presStyleCnt="8">
        <dgm:presLayoutVars>
          <dgm:bulletEnabled val="1"/>
        </dgm:presLayoutVars>
      </dgm:prSet>
      <dgm:spPr/>
    </dgm:pt>
    <dgm:pt modelId="{784DD727-FF06-44F6-933C-5F1495DBD644}" type="pres">
      <dgm:prSet presAssocID="{A2CE2053-027E-41E7-B762-C0E597720ADE}" presName="sibTrans" presStyleCnt="0"/>
      <dgm:spPr/>
    </dgm:pt>
    <dgm:pt modelId="{CEADE742-1930-4709-9496-81180B2ABB37}" type="pres">
      <dgm:prSet presAssocID="{B9533ED8-9119-4FF2-B1FF-00966AB7B4EC}" presName="node" presStyleLbl="node1" presStyleIdx="5" presStyleCnt="8">
        <dgm:presLayoutVars>
          <dgm:bulletEnabled val="1"/>
        </dgm:presLayoutVars>
      </dgm:prSet>
      <dgm:spPr/>
    </dgm:pt>
    <dgm:pt modelId="{7CF48B3E-F410-4DC6-B3A5-8CFD7C260F0D}" type="pres">
      <dgm:prSet presAssocID="{7768CC03-78AD-4F36-ADB8-9E8E8068B3B3}" presName="sibTrans" presStyleCnt="0"/>
      <dgm:spPr/>
    </dgm:pt>
    <dgm:pt modelId="{DF74EF0F-CB1D-4A31-8C16-8BD0E1DD47CA}" type="pres">
      <dgm:prSet presAssocID="{E77C758F-2D56-427D-B70B-F035B486245A}" presName="node" presStyleLbl="node1" presStyleIdx="6" presStyleCnt="8">
        <dgm:presLayoutVars>
          <dgm:bulletEnabled val="1"/>
        </dgm:presLayoutVars>
      </dgm:prSet>
      <dgm:spPr/>
    </dgm:pt>
    <dgm:pt modelId="{C4F98F51-3C21-4485-B056-C13CA497AEAE}" type="pres">
      <dgm:prSet presAssocID="{91EAECEB-7D36-4077-8B04-ED3BC97F049A}" presName="sibTrans" presStyleCnt="0"/>
      <dgm:spPr/>
    </dgm:pt>
    <dgm:pt modelId="{9EFF62DB-56A7-4AC7-83D5-45736010BDE1}" type="pres">
      <dgm:prSet presAssocID="{3F86A4D3-7BA5-410B-9E53-9806771DE417}" presName="node" presStyleLbl="node1" presStyleIdx="7" presStyleCnt="8">
        <dgm:presLayoutVars>
          <dgm:bulletEnabled val="1"/>
        </dgm:presLayoutVars>
      </dgm:prSet>
      <dgm:spPr/>
    </dgm:pt>
  </dgm:ptLst>
  <dgm:cxnLst>
    <dgm:cxn modelId="{CAD2C71A-8839-414C-B362-0140D6930D48}" type="presOf" srcId="{3F86A4D3-7BA5-410B-9E53-9806771DE417}" destId="{9EFF62DB-56A7-4AC7-83D5-45736010BDE1}" srcOrd="0" destOrd="0" presId="urn:microsoft.com/office/officeart/2005/8/layout/default"/>
    <dgm:cxn modelId="{CF6B551B-AE27-4289-8104-168B3671F731}" type="presOf" srcId="{A379006E-6CD8-49A8-8174-64B0B21D433E}" destId="{9992524C-5269-4C8A-9491-A8D56961558C}" srcOrd="0" destOrd="0" presId="urn:microsoft.com/office/officeart/2005/8/layout/default"/>
    <dgm:cxn modelId="{30D90432-3E71-480C-9CEA-079DDFAEC1BE}" srcId="{1ED004D1-8389-48EA-9390-03864FA3C80C}" destId="{E77C758F-2D56-427D-B70B-F035B486245A}" srcOrd="6" destOrd="0" parTransId="{5A2C3DF1-202F-4507-B130-7F48C5E5C349}" sibTransId="{91EAECEB-7D36-4077-8B04-ED3BC97F049A}"/>
    <dgm:cxn modelId="{D6ADC343-6037-47DF-A204-4E72F99EF605}" type="presOf" srcId="{7AFC9F8B-EE9F-4871-955F-3806B19EEC73}" destId="{8A4FCD15-D5E8-42C6-8B5A-95F5EE30E279}" srcOrd="0" destOrd="0" presId="urn:microsoft.com/office/officeart/2005/8/layout/default"/>
    <dgm:cxn modelId="{35F5E45A-E5F4-414C-A620-D596F430A129}" srcId="{1ED004D1-8389-48EA-9390-03864FA3C80C}" destId="{7AFC9F8B-EE9F-4871-955F-3806B19EEC73}" srcOrd="2" destOrd="0" parTransId="{E653E324-2A92-43CC-961C-A4002E53BAD2}" sibTransId="{B13685FE-D0BF-46AD-BE26-A911ED817095}"/>
    <dgm:cxn modelId="{C87A9A7F-CBEB-4099-81F3-4BF7F10EF470}" srcId="{1ED004D1-8389-48EA-9390-03864FA3C80C}" destId="{F72660EF-EF48-4F59-A1A5-6F0F16369CA4}" srcOrd="0" destOrd="0" parTransId="{F62F3034-597E-4BD5-ABA1-89F3DE455EA1}" sibTransId="{4668BF1C-E484-4583-A67B-315CD5B0539A}"/>
    <dgm:cxn modelId="{BDDEF388-744B-4161-8DB9-DE4AE0114C38}" type="presOf" srcId="{F72660EF-EF48-4F59-A1A5-6F0F16369CA4}" destId="{4012DF0B-5825-4AC7-9E0A-B994A204DFC0}" srcOrd="0" destOrd="0" presId="urn:microsoft.com/office/officeart/2005/8/layout/default"/>
    <dgm:cxn modelId="{71B12293-40A6-48C4-9449-B2B06A06B5B3}" srcId="{1ED004D1-8389-48EA-9390-03864FA3C80C}" destId="{99D9FFC0-8606-4C87-A483-C068EFAB1078}" srcOrd="3" destOrd="0" parTransId="{3A01FD51-32C2-43C1-A185-0179BEFF38D6}" sibTransId="{28AD3FB1-634F-4772-997E-6631BE9B4122}"/>
    <dgm:cxn modelId="{00551694-C267-41FA-978A-48B546CB6EA8}" srcId="{1ED004D1-8389-48EA-9390-03864FA3C80C}" destId="{47317125-EAA6-4106-8F2D-AD152C22DA0E}" srcOrd="4" destOrd="0" parTransId="{F4AD4C7F-C772-446E-BFE8-7E23BF3C89E3}" sibTransId="{A2CE2053-027E-41E7-B762-C0E597720ADE}"/>
    <dgm:cxn modelId="{D1FC8B9D-789C-48E6-A198-4ABEEE81535C}" type="presOf" srcId="{47317125-EAA6-4106-8F2D-AD152C22DA0E}" destId="{22943543-87B9-464B-84FB-9E009F7E878F}" srcOrd="0" destOrd="0" presId="urn:microsoft.com/office/officeart/2005/8/layout/default"/>
    <dgm:cxn modelId="{F4E560A7-261B-4492-8020-C7B74B9987C1}" type="presOf" srcId="{E77C758F-2D56-427D-B70B-F035B486245A}" destId="{DF74EF0F-CB1D-4A31-8C16-8BD0E1DD47CA}" srcOrd="0" destOrd="0" presId="urn:microsoft.com/office/officeart/2005/8/layout/default"/>
    <dgm:cxn modelId="{0C4C6DA7-9684-4B95-BEBA-EA5907E9D950}" srcId="{1ED004D1-8389-48EA-9390-03864FA3C80C}" destId="{A379006E-6CD8-49A8-8174-64B0B21D433E}" srcOrd="1" destOrd="0" parTransId="{0A0386C0-0470-44F6-AD61-E1E70815C84B}" sibTransId="{36A29A1A-C67B-471A-905D-3687E4321402}"/>
    <dgm:cxn modelId="{6D1330BF-2F66-424D-B405-8674D624E71A}" srcId="{1ED004D1-8389-48EA-9390-03864FA3C80C}" destId="{3F86A4D3-7BA5-410B-9E53-9806771DE417}" srcOrd="7" destOrd="0" parTransId="{3AD0AE64-4038-4432-B9AC-56994C3C4DF3}" sibTransId="{3DCCB1C9-686C-4A6A-BE9A-5311A510839F}"/>
    <dgm:cxn modelId="{3CC335CC-78F3-428D-AD91-3C0DC4290EC5}" type="presOf" srcId="{B9533ED8-9119-4FF2-B1FF-00966AB7B4EC}" destId="{CEADE742-1930-4709-9496-81180B2ABB37}" srcOrd="0" destOrd="0" presId="urn:microsoft.com/office/officeart/2005/8/layout/default"/>
    <dgm:cxn modelId="{FCE366EA-7BBB-495B-B1C0-FEA93859DCC5}" srcId="{1ED004D1-8389-48EA-9390-03864FA3C80C}" destId="{B9533ED8-9119-4FF2-B1FF-00966AB7B4EC}" srcOrd="5" destOrd="0" parTransId="{23BB8C30-6645-4479-846C-E3DAA3F91C36}" sibTransId="{7768CC03-78AD-4F36-ADB8-9E8E8068B3B3}"/>
    <dgm:cxn modelId="{3B6A31EB-CDB3-4E6A-8122-EB722861096F}" type="presOf" srcId="{99D9FFC0-8606-4C87-A483-C068EFAB1078}" destId="{E9E12E35-C3F6-4EC9-B8BB-444BDB867972}" srcOrd="0" destOrd="0" presId="urn:microsoft.com/office/officeart/2005/8/layout/default"/>
    <dgm:cxn modelId="{A302C3F6-66B8-46DF-A24F-91E78496F965}" type="presOf" srcId="{1ED004D1-8389-48EA-9390-03864FA3C80C}" destId="{65FA45EE-41F0-402C-96FC-256D2B01C4E9}" srcOrd="0" destOrd="0" presId="urn:microsoft.com/office/officeart/2005/8/layout/default"/>
    <dgm:cxn modelId="{4C54F0B7-4EB7-4B9F-83F7-438B530E902B}" type="presParOf" srcId="{65FA45EE-41F0-402C-96FC-256D2B01C4E9}" destId="{4012DF0B-5825-4AC7-9E0A-B994A204DFC0}" srcOrd="0" destOrd="0" presId="urn:microsoft.com/office/officeart/2005/8/layout/default"/>
    <dgm:cxn modelId="{747AA119-8B6A-4F02-9360-860C0C5CB77B}" type="presParOf" srcId="{65FA45EE-41F0-402C-96FC-256D2B01C4E9}" destId="{9D71AD60-C54E-4A4D-ABF3-104B79CE3C58}" srcOrd="1" destOrd="0" presId="urn:microsoft.com/office/officeart/2005/8/layout/default"/>
    <dgm:cxn modelId="{E97BC683-569D-45D8-941A-BCEE4171A6A1}" type="presParOf" srcId="{65FA45EE-41F0-402C-96FC-256D2B01C4E9}" destId="{9992524C-5269-4C8A-9491-A8D56961558C}" srcOrd="2" destOrd="0" presId="urn:microsoft.com/office/officeart/2005/8/layout/default"/>
    <dgm:cxn modelId="{EC08EAAB-6187-45BB-84A7-FD4495B1E720}" type="presParOf" srcId="{65FA45EE-41F0-402C-96FC-256D2B01C4E9}" destId="{6E03B3E5-BBDA-45E8-AF96-24629FB2D49A}" srcOrd="3" destOrd="0" presId="urn:microsoft.com/office/officeart/2005/8/layout/default"/>
    <dgm:cxn modelId="{4B7C44FA-C7E7-4EE8-B234-D89A44056DFA}" type="presParOf" srcId="{65FA45EE-41F0-402C-96FC-256D2B01C4E9}" destId="{8A4FCD15-D5E8-42C6-8B5A-95F5EE30E279}" srcOrd="4" destOrd="0" presId="urn:microsoft.com/office/officeart/2005/8/layout/default"/>
    <dgm:cxn modelId="{63376F42-DB7D-48AD-A826-6D24135C66C8}" type="presParOf" srcId="{65FA45EE-41F0-402C-96FC-256D2B01C4E9}" destId="{EB217F8D-F4C2-4106-9DCD-AE72737EBBDA}" srcOrd="5" destOrd="0" presId="urn:microsoft.com/office/officeart/2005/8/layout/default"/>
    <dgm:cxn modelId="{8BD8D1B1-86A4-4F9A-B095-AC9BDD0FE9BF}" type="presParOf" srcId="{65FA45EE-41F0-402C-96FC-256D2B01C4E9}" destId="{E9E12E35-C3F6-4EC9-B8BB-444BDB867972}" srcOrd="6" destOrd="0" presId="urn:microsoft.com/office/officeart/2005/8/layout/default"/>
    <dgm:cxn modelId="{33081752-06DF-4569-9E90-6A4F242765DB}" type="presParOf" srcId="{65FA45EE-41F0-402C-96FC-256D2B01C4E9}" destId="{A7C8232B-4BB6-40BA-824E-11595E0AC26A}" srcOrd="7" destOrd="0" presId="urn:microsoft.com/office/officeart/2005/8/layout/default"/>
    <dgm:cxn modelId="{4F480BFB-67AD-41DB-9A4A-315E62682AD5}" type="presParOf" srcId="{65FA45EE-41F0-402C-96FC-256D2B01C4E9}" destId="{22943543-87B9-464B-84FB-9E009F7E878F}" srcOrd="8" destOrd="0" presId="urn:microsoft.com/office/officeart/2005/8/layout/default"/>
    <dgm:cxn modelId="{8357D12E-3AD4-402C-B3B1-30932F85E060}" type="presParOf" srcId="{65FA45EE-41F0-402C-96FC-256D2B01C4E9}" destId="{784DD727-FF06-44F6-933C-5F1495DBD644}" srcOrd="9" destOrd="0" presId="urn:microsoft.com/office/officeart/2005/8/layout/default"/>
    <dgm:cxn modelId="{987B66CF-2215-43CD-BBCC-E3D83E741293}" type="presParOf" srcId="{65FA45EE-41F0-402C-96FC-256D2B01C4E9}" destId="{CEADE742-1930-4709-9496-81180B2ABB37}" srcOrd="10" destOrd="0" presId="urn:microsoft.com/office/officeart/2005/8/layout/default"/>
    <dgm:cxn modelId="{4561D0F0-702F-4AFD-A640-BCADDDFC0B42}" type="presParOf" srcId="{65FA45EE-41F0-402C-96FC-256D2B01C4E9}" destId="{7CF48B3E-F410-4DC6-B3A5-8CFD7C260F0D}" srcOrd="11" destOrd="0" presId="urn:microsoft.com/office/officeart/2005/8/layout/default"/>
    <dgm:cxn modelId="{C86AF7F2-6C91-4BB8-93DF-8A65E84CBD37}" type="presParOf" srcId="{65FA45EE-41F0-402C-96FC-256D2B01C4E9}" destId="{DF74EF0F-CB1D-4A31-8C16-8BD0E1DD47CA}" srcOrd="12" destOrd="0" presId="urn:microsoft.com/office/officeart/2005/8/layout/default"/>
    <dgm:cxn modelId="{AB3800FA-C415-4091-9B12-30500852FA52}" type="presParOf" srcId="{65FA45EE-41F0-402C-96FC-256D2B01C4E9}" destId="{C4F98F51-3C21-4485-B056-C13CA497AEAE}" srcOrd="13" destOrd="0" presId="urn:microsoft.com/office/officeart/2005/8/layout/default"/>
    <dgm:cxn modelId="{8C0B30E8-6F63-4137-AC88-48AF87FCAC7C}" type="presParOf" srcId="{65FA45EE-41F0-402C-96FC-256D2B01C4E9}" destId="{9EFF62DB-56A7-4AC7-83D5-45736010BDE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D004D1-8389-48EA-9390-03864FA3C80C}" type="doc">
      <dgm:prSet loTypeId="urn:microsoft.com/office/officeart/2005/8/layout/default" loCatId="list" qsTypeId="urn:microsoft.com/office/officeart/2005/8/quickstyle/3d4" qsCatId="3D" csTypeId="urn:microsoft.com/office/officeart/2005/8/colors/accent3_1" csCatId="accent3" phldr="1"/>
      <dgm:spPr/>
      <dgm:t>
        <a:bodyPr/>
        <a:lstStyle/>
        <a:p>
          <a:endParaRPr lang="nb-NO"/>
        </a:p>
      </dgm:t>
    </dgm:pt>
    <dgm:pt modelId="{F72660EF-EF48-4F59-A1A5-6F0F16369CA4}">
      <dgm:prSet phldrT="[Tekst]" phldr="0"/>
      <dgm:spPr/>
      <dgm:t>
        <a:bodyPr/>
        <a:lstStyle/>
        <a:p>
          <a:r>
            <a:rPr lang="nb-NO" dirty="0"/>
            <a:t>«Nei»</a:t>
          </a:r>
        </a:p>
      </dgm:t>
    </dgm:pt>
    <dgm:pt modelId="{F62F3034-597E-4BD5-ABA1-89F3DE455EA1}" type="parTrans" cxnId="{C87A9A7F-CBEB-4099-81F3-4BF7F10EF470}">
      <dgm:prSet/>
      <dgm:spPr/>
      <dgm:t>
        <a:bodyPr/>
        <a:lstStyle/>
        <a:p>
          <a:endParaRPr lang="nb-NO"/>
        </a:p>
      </dgm:t>
    </dgm:pt>
    <dgm:pt modelId="{4668BF1C-E484-4583-A67B-315CD5B0539A}" type="sibTrans" cxnId="{C87A9A7F-CBEB-4099-81F3-4BF7F10EF470}">
      <dgm:prSet/>
      <dgm:spPr/>
      <dgm:t>
        <a:bodyPr/>
        <a:lstStyle/>
        <a:p>
          <a:endParaRPr lang="nb-NO"/>
        </a:p>
      </dgm:t>
    </dgm:pt>
    <dgm:pt modelId="{A379006E-6CD8-49A8-8174-64B0B21D433E}">
      <dgm:prSet phldrT="[Tekst]" phldr="0"/>
      <dgm:spPr/>
      <dgm:t>
        <a:bodyPr/>
        <a:lstStyle/>
        <a:p>
          <a:r>
            <a:rPr lang="nb-NO" dirty="0"/>
            <a:t>«Mer folk på kvelden»</a:t>
          </a:r>
        </a:p>
      </dgm:t>
    </dgm:pt>
    <dgm:pt modelId="{0A0386C0-0470-44F6-AD61-E1E70815C84B}" type="parTrans" cxnId="{0C4C6DA7-9684-4B95-BEBA-EA5907E9D950}">
      <dgm:prSet/>
      <dgm:spPr/>
      <dgm:t>
        <a:bodyPr/>
        <a:lstStyle/>
        <a:p>
          <a:endParaRPr lang="nb-NO"/>
        </a:p>
      </dgm:t>
    </dgm:pt>
    <dgm:pt modelId="{36A29A1A-C67B-471A-905D-3687E4321402}" type="sibTrans" cxnId="{0C4C6DA7-9684-4B95-BEBA-EA5907E9D950}">
      <dgm:prSet/>
      <dgm:spPr/>
      <dgm:t>
        <a:bodyPr/>
        <a:lstStyle/>
        <a:p>
          <a:endParaRPr lang="nb-NO"/>
        </a:p>
      </dgm:t>
    </dgm:pt>
    <dgm:pt modelId="{867915F8-8107-421A-AD77-4E11CC76AA9C}">
      <dgm:prSet phldrT="[Tekst]" phldr="0"/>
      <dgm:spPr/>
      <dgm:t>
        <a:bodyPr/>
        <a:lstStyle/>
        <a:p>
          <a:r>
            <a:rPr lang="nb-NO" dirty="0"/>
            <a:t>«Godt gjennomført»</a:t>
          </a:r>
        </a:p>
      </dgm:t>
    </dgm:pt>
    <dgm:pt modelId="{68D0426D-254D-4CCA-8ECC-294EFACB0906}" type="parTrans" cxnId="{02D4F064-0752-444A-97DF-953178896834}">
      <dgm:prSet/>
      <dgm:spPr/>
      <dgm:t>
        <a:bodyPr/>
        <a:lstStyle/>
        <a:p>
          <a:endParaRPr lang="nb-NO"/>
        </a:p>
      </dgm:t>
    </dgm:pt>
    <dgm:pt modelId="{B6F8D1DA-5120-49FF-97B1-A7FB968C65F2}" type="sibTrans" cxnId="{02D4F064-0752-444A-97DF-953178896834}">
      <dgm:prSet/>
      <dgm:spPr/>
      <dgm:t>
        <a:bodyPr/>
        <a:lstStyle/>
        <a:p>
          <a:endParaRPr lang="nb-NO"/>
        </a:p>
      </dgm:t>
    </dgm:pt>
    <dgm:pt modelId="{BA9680D7-2590-47F5-A28E-0EA0BADC9EFA}">
      <dgm:prSet phldrT="[Tekst]" phldr="0"/>
      <dgm:spPr/>
      <dgm:t>
        <a:bodyPr/>
        <a:lstStyle/>
        <a:p>
          <a:r>
            <a:rPr lang="nb-NO" dirty="0"/>
            <a:t>«Kanskje mer praktiske aktiviteter»</a:t>
          </a:r>
        </a:p>
      </dgm:t>
    </dgm:pt>
    <dgm:pt modelId="{D220F125-F754-4EAF-A456-B9AB98E3050B}" type="parTrans" cxnId="{A1088FB6-D83F-432E-A59D-D449005A3652}">
      <dgm:prSet/>
      <dgm:spPr/>
      <dgm:t>
        <a:bodyPr/>
        <a:lstStyle/>
        <a:p>
          <a:endParaRPr lang="nb-NO"/>
        </a:p>
      </dgm:t>
    </dgm:pt>
    <dgm:pt modelId="{70F2A5A1-7FF8-4465-84B6-7F76391A6DEE}" type="sibTrans" cxnId="{A1088FB6-D83F-432E-A59D-D449005A3652}">
      <dgm:prSet/>
      <dgm:spPr/>
      <dgm:t>
        <a:bodyPr/>
        <a:lstStyle/>
        <a:p>
          <a:endParaRPr lang="nb-NO"/>
        </a:p>
      </dgm:t>
    </dgm:pt>
    <dgm:pt modelId="{1A68CF3B-34F9-45D8-9BDA-129A310FD2CA}">
      <dgm:prSet phldrT="[Tekst]" phldr="0"/>
      <dgm:spPr/>
      <dgm:t>
        <a:bodyPr/>
        <a:lstStyle/>
        <a:p>
          <a:r>
            <a:rPr lang="nb-NO" dirty="0"/>
            <a:t>«Ingenting – særdeles god info hele veien»</a:t>
          </a:r>
        </a:p>
      </dgm:t>
    </dgm:pt>
    <dgm:pt modelId="{829A337D-9753-4A6B-83FF-79782AFC4B55}" type="parTrans" cxnId="{4000B406-97B1-411D-B063-D6420524106E}">
      <dgm:prSet/>
      <dgm:spPr/>
      <dgm:t>
        <a:bodyPr/>
        <a:lstStyle/>
        <a:p>
          <a:endParaRPr lang="nb-NO"/>
        </a:p>
      </dgm:t>
    </dgm:pt>
    <dgm:pt modelId="{E0B9C9FA-374C-4488-A7B8-103BFEEA2E55}" type="sibTrans" cxnId="{4000B406-97B1-411D-B063-D6420524106E}">
      <dgm:prSet/>
      <dgm:spPr/>
      <dgm:t>
        <a:bodyPr/>
        <a:lstStyle/>
        <a:p>
          <a:endParaRPr lang="nb-NO"/>
        </a:p>
      </dgm:t>
    </dgm:pt>
    <dgm:pt modelId="{65FA45EE-41F0-402C-96FC-256D2B01C4E9}" type="pres">
      <dgm:prSet presAssocID="{1ED004D1-8389-48EA-9390-03864FA3C80C}" presName="diagram" presStyleCnt="0">
        <dgm:presLayoutVars>
          <dgm:dir/>
          <dgm:resizeHandles val="exact"/>
        </dgm:presLayoutVars>
      </dgm:prSet>
      <dgm:spPr/>
    </dgm:pt>
    <dgm:pt modelId="{4012DF0B-5825-4AC7-9E0A-B994A204DFC0}" type="pres">
      <dgm:prSet presAssocID="{F72660EF-EF48-4F59-A1A5-6F0F16369CA4}" presName="node" presStyleLbl="node1" presStyleIdx="0" presStyleCnt="5">
        <dgm:presLayoutVars>
          <dgm:bulletEnabled val="1"/>
        </dgm:presLayoutVars>
      </dgm:prSet>
      <dgm:spPr/>
    </dgm:pt>
    <dgm:pt modelId="{9D71AD60-C54E-4A4D-ABF3-104B79CE3C58}" type="pres">
      <dgm:prSet presAssocID="{4668BF1C-E484-4583-A67B-315CD5B0539A}" presName="sibTrans" presStyleCnt="0"/>
      <dgm:spPr/>
    </dgm:pt>
    <dgm:pt modelId="{9992524C-5269-4C8A-9491-A8D56961558C}" type="pres">
      <dgm:prSet presAssocID="{A379006E-6CD8-49A8-8174-64B0B21D433E}" presName="node" presStyleLbl="node1" presStyleIdx="1" presStyleCnt="5" custLinFactNeighborX="-472" custLinFactNeighborY="-181">
        <dgm:presLayoutVars>
          <dgm:bulletEnabled val="1"/>
        </dgm:presLayoutVars>
      </dgm:prSet>
      <dgm:spPr/>
    </dgm:pt>
    <dgm:pt modelId="{61FA01DF-87AE-45DD-82E7-74296D23147B}" type="pres">
      <dgm:prSet presAssocID="{36A29A1A-C67B-471A-905D-3687E4321402}" presName="sibTrans" presStyleCnt="0"/>
      <dgm:spPr/>
    </dgm:pt>
    <dgm:pt modelId="{248B3EC6-37C0-422D-9B09-AA1C8A177FB5}" type="pres">
      <dgm:prSet presAssocID="{867915F8-8107-421A-AD77-4E11CC76AA9C}" presName="node" presStyleLbl="node1" presStyleIdx="2" presStyleCnt="5">
        <dgm:presLayoutVars>
          <dgm:bulletEnabled val="1"/>
        </dgm:presLayoutVars>
      </dgm:prSet>
      <dgm:spPr/>
    </dgm:pt>
    <dgm:pt modelId="{CAD2A6F0-5865-41ED-A3BB-EC4743E584F3}" type="pres">
      <dgm:prSet presAssocID="{B6F8D1DA-5120-49FF-97B1-A7FB968C65F2}" presName="sibTrans" presStyleCnt="0"/>
      <dgm:spPr/>
    </dgm:pt>
    <dgm:pt modelId="{14B1D144-BFFF-4E1C-9723-80AF44E95610}" type="pres">
      <dgm:prSet presAssocID="{BA9680D7-2590-47F5-A28E-0EA0BADC9EFA}" presName="node" presStyleLbl="node1" presStyleIdx="3" presStyleCnt="5">
        <dgm:presLayoutVars>
          <dgm:bulletEnabled val="1"/>
        </dgm:presLayoutVars>
      </dgm:prSet>
      <dgm:spPr/>
    </dgm:pt>
    <dgm:pt modelId="{4321B989-7B9F-47C7-91FC-816D8C10F093}" type="pres">
      <dgm:prSet presAssocID="{70F2A5A1-7FF8-4465-84B6-7F76391A6DEE}" presName="sibTrans" presStyleCnt="0"/>
      <dgm:spPr/>
    </dgm:pt>
    <dgm:pt modelId="{19AC455D-DF58-4DC0-81F0-F25528169E19}" type="pres">
      <dgm:prSet presAssocID="{1A68CF3B-34F9-45D8-9BDA-129A310FD2CA}" presName="node" presStyleLbl="node1" presStyleIdx="4" presStyleCnt="5">
        <dgm:presLayoutVars>
          <dgm:bulletEnabled val="1"/>
        </dgm:presLayoutVars>
      </dgm:prSet>
      <dgm:spPr/>
    </dgm:pt>
  </dgm:ptLst>
  <dgm:cxnLst>
    <dgm:cxn modelId="{4000B406-97B1-411D-B063-D6420524106E}" srcId="{1ED004D1-8389-48EA-9390-03864FA3C80C}" destId="{1A68CF3B-34F9-45D8-9BDA-129A310FD2CA}" srcOrd="4" destOrd="0" parTransId="{829A337D-9753-4A6B-83FF-79782AFC4B55}" sibTransId="{E0B9C9FA-374C-4488-A7B8-103BFEEA2E55}"/>
    <dgm:cxn modelId="{CF6B551B-AE27-4289-8104-168B3671F731}" type="presOf" srcId="{A379006E-6CD8-49A8-8174-64B0B21D433E}" destId="{9992524C-5269-4C8A-9491-A8D56961558C}" srcOrd="0" destOrd="0" presId="urn:microsoft.com/office/officeart/2005/8/layout/default"/>
    <dgm:cxn modelId="{02D4F064-0752-444A-97DF-953178896834}" srcId="{1ED004D1-8389-48EA-9390-03864FA3C80C}" destId="{867915F8-8107-421A-AD77-4E11CC76AA9C}" srcOrd="2" destOrd="0" parTransId="{68D0426D-254D-4CCA-8ECC-294EFACB0906}" sibTransId="{B6F8D1DA-5120-49FF-97B1-A7FB968C65F2}"/>
    <dgm:cxn modelId="{6B46D672-6223-4ABA-AF40-8756902969C3}" type="presOf" srcId="{BA9680D7-2590-47F5-A28E-0EA0BADC9EFA}" destId="{14B1D144-BFFF-4E1C-9723-80AF44E95610}" srcOrd="0" destOrd="0" presId="urn:microsoft.com/office/officeart/2005/8/layout/default"/>
    <dgm:cxn modelId="{C87A9A7F-CBEB-4099-81F3-4BF7F10EF470}" srcId="{1ED004D1-8389-48EA-9390-03864FA3C80C}" destId="{F72660EF-EF48-4F59-A1A5-6F0F16369CA4}" srcOrd="0" destOrd="0" parTransId="{F62F3034-597E-4BD5-ABA1-89F3DE455EA1}" sibTransId="{4668BF1C-E484-4583-A67B-315CD5B0539A}"/>
    <dgm:cxn modelId="{BDDEF388-744B-4161-8DB9-DE4AE0114C38}" type="presOf" srcId="{F72660EF-EF48-4F59-A1A5-6F0F16369CA4}" destId="{4012DF0B-5825-4AC7-9E0A-B994A204DFC0}" srcOrd="0" destOrd="0" presId="urn:microsoft.com/office/officeart/2005/8/layout/default"/>
    <dgm:cxn modelId="{0C4C6DA7-9684-4B95-BEBA-EA5907E9D950}" srcId="{1ED004D1-8389-48EA-9390-03864FA3C80C}" destId="{A379006E-6CD8-49A8-8174-64B0B21D433E}" srcOrd="1" destOrd="0" parTransId="{0A0386C0-0470-44F6-AD61-E1E70815C84B}" sibTransId="{36A29A1A-C67B-471A-905D-3687E4321402}"/>
    <dgm:cxn modelId="{A1088FB6-D83F-432E-A59D-D449005A3652}" srcId="{1ED004D1-8389-48EA-9390-03864FA3C80C}" destId="{BA9680D7-2590-47F5-A28E-0EA0BADC9EFA}" srcOrd="3" destOrd="0" parTransId="{D220F125-F754-4EAF-A456-B9AB98E3050B}" sibTransId="{70F2A5A1-7FF8-4465-84B6-7F76391A6DEE}"/>
    <dgm:cxn modelId="{B7C2E9CD-B901-44A5-AD6B-814DBCBECD61}" type="presOf" srcId="{1A68CF3B-34F9-45D8-9BDA-129A310FD2CA}" destId="{19AC455D-DF58-4DC0-81F0-F25528169E19}" srcOrd="0" destOrd="0" presId="urn:microsoft.com/office/officeart/2005/8/layout/default"/>
    <dgm:cxn modelId="{A302C3F6-66B8-46DF-A24F-91E78496F965}" type="presOf" srcId="{1ED004D1-8389-48EA-9390-03864FA3C80C}" destId="{65FA45EE-41F0-402C-96FC-256D2B01C4E9}" srcOrd="0" destOrd="0" presId="urn:microsoft.com/office/officeart/2005/8/layout/default"/>
    <dgm:cxn modelId="{E04BC9F7-A61F-4E45-B628-9456F97DEFD0}" type="presOf" srcId="{867915F8-8107-421A-AD77-4E11CC76AA9C}" destId="{248B3EC6-37C0-422D-9B09-AA1C8A177FB5}" srcOrd="0" destOrd="0" presId="urn:microsoft.com/office/officeart/2005/8/layout/default"/>
    <dgm:cxn modelId="{4C54F0B7-4EB7-4B9F-83F7-438B530E902B}" type="presParOf" srcId="{65FA45EE-41F0-402C-96FC-256D2B01C4E9}" destId="{4012DF0B-5825-4AC7-9E0A-B994A204DFC0}" srcOrd="0" destOrd="0" presId="urn:microsoft.com/office/officeart/2005/8/layout/default"/>
    <dgm:cxn modelId="{747AA119-8B6A-4F02-9360-860C0C5CB77B}" type="presParOf" srcId="{65FA45EE-41F0-402C-96FC-256D2B01C4E9}" destId="{9D71AD60-C54E-4A4D-ABF3-104B79CE3C58}" srcOrd="1" destOrd="0" presId="urn:microsoft.com/office/officeart/2005/8/layout/default"/>
    <dgm:cxn modelId="{E97BC683-569D-45D8-941A-BCEE4171A6A1}" type="presParOf" srcId="{65FA45EE-41F0-402C-96FC-256D2B01C4E9}" destId="{9992524C-5269-4C8A-9491-A8D56961558C}" srcOrd="2" destOrd="0" presId="urn:microsoft.com/office/officeart/2005/8/layout/default"/>
    <dgm:cxn modelId="{CF4FB60F-7B2F-4535-8175-5496E228B528}" type="presParOf" srcId="{65FA45EE-41F0-402C-96FC-256D2B01C4E9}" destId="{61FA01DF-87AE-45DD-82E7-74296D23147B}" srcOrd="3" destOrd="0" presId="urn:microsoft.com/office/officeart/2005/8/layout/default"/>
    <dgm:cxn modelId="{4CFF981B-3784-4B72-850C-3A2F54F4BACE}" type="presParOf" srcId="{65FA45EE-41F0-402C-96FC-256D2B01C4E9}" destId="{248B3EC6-37C0-422D-9B09-AA1C8A177FB5}" srcOrd="4" destOrd="0" presId="urn:microsoft.com/office/officeart/2005/8/layout/default"/>
    <dgm:cxn modelId="{30DBEE6E-CF2C-4BA9-B2F4-6A0661934436}" type="presParOf" srcId="{65FA45EE-41F0-402C-96FC-256D2B01C4E9}" destId="{CAD2A6F0-5865-41ED-A3BB-EC4743E584F3}" srcOrd="5" destOrd="0" presId="urn:microsoft.com/office/officeart/2005/8/layout/default"/>
    <dgm:cxn modelId="{9C0FC85A-37D6-461F-97CB-1F78E79FB5A3}" type="presParOf" srcId="{65FA45EE-41F0-402C-96FC-256D2B01C4E9}" destId="{14B1D144-BFFF-4E1C-9723-80AF44E95610}" srcOrd="6" destOrd="0" presId="urn:microsoft.com/office/officeart/2005/8/layout/default"/>
    <dgm:cxn modelId="{80C8F3A9-BFF8-4187-8DDF-4EF76DBE1039}" type="presParOf" srcId="{65FA45EE-41F0-402C-96FC-256D2B01C4E9}" destId="{4321B989-7B9F-47C7-91FC-816D8C10F093}" srcOrd="7" destOrd="0" presId="urn:microsoft.com/office/officeart/2005/8/layout/default"/>
    <dgm:cxn modelId="{BEAF872D-A44D-4B27-8C9B-8A1238E2CC93}" type="presParOf" srcId="{65FA45EE-41F0-402C-96FC-256D2B01C4E9}" destId="{19AC455D-DF58-4DC0-81F0-F25528169E1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D004D1-8389-48EA-9390-03864FA3C80C}" type="doc">
      <dgm:prSet loTypeId="urn:microsoft.com/office/officeart/2005/8/layout/default" loCatId="list" qsTypeId="urn:microsoft.com/office/officeart/2005/8/quickstyle/3d4" qsCatId="3D" csTypeId="urn:microsoft.com/office/officeart/2005/8/colors/accent3_1" csCatId="accent3" phldr="1"/>
      <dgm:spPr/>
      <dgm:t>
        <a:bodyPr/>
        <a:lstStyle/>
        <a:p>
          <a:endParaRPr lang="nb-NO"/>
        </a:p>
      </dgm:t>
    </dgm:pt>
    <dgm:pt modelId="{F72660EF-EF48-4F59-A1A5-6F0F16369CA4}">
      <dgm:prSet phldrT="[Tekst]" phldr="0"/>
      <dgm:spPr/>
      <dgm:t>
        <a:bodyPr/>
        <a:lstStyle/>
        <a:p>
          <a:r>
            <a:rPr lang="nb-NO" dirty="0"/>
            <a:t>«Det var flott at utstillere hadde med seg så mye utstyr som kunne prøves»</a:t>
          </a:r>
        </a:p>
      </dgm:t>
    </dgm:pt>
    <dgm:pt modelId="{F62F3034-597E-4BD5-ABA1-89F3DE455EA1}" type="parTrans" cxnId="{C87A9A7F-CBEB-4099-81F3-4BF7F10EF470}">
      <dgm:prSet/>
      <dgm:spPr/>
      <dgm:t>
        <a:bodyPr/>
        <a:lstStyle/>
        <a:p>
          <a:endParaRPr lang="nb-NO"/>
        </a:p>
      </dgm:t>
    </dgm:pt>
    <dgm:pt modelId="{4668BF1C-E484-4583-A67B-315CD5B0539A}" type="sibTrans" cxnId="{C87A9A7F-CBEB-4099-81F3-4BF7F10EF470}">
      <dgm:prSet/>
      <dgm:spPr/>
      <dgm:t>
        <a:bodyPr/>
        <a:lstStyle/>
        <a:p>
          <a:endParaRPr lang="nb-NO"/>
        </a:p>
      </dgm:t>
    </dgm:pt>
    <dgm:pt modelId="{4FD7C468-D46B-40BF-BBD2-5195E559D1AA}">
      <dgm:prSet phldrT="[Tekst]" phldr="0"/>
      <dgm:spPr/>
      <dgm:t>
        <a:bodyPr/>
        <a:lstStyle/>
        <a:p>
          <a:r>
            <a:rPr lang="nb-NO" dirty="0"/>
            <a:t>«En god prat»</a:t>
          </a:r>
        </a:p>
      </dgm:t>
    </dgm:pt>
    <dgm:pt modelId="{D4B9EC4D-3F58-4D5D-ABDD-86BA080AC21B}" type="parTrans" cxnId="{1FBEFD4A-D2CA-4B15-BB06-0B99634BFBF4}">
      <dgm:prSet/>
      <dgm:spPr/>
      <dgm:t>
        <a:bodyPr/>
        <a:lstStyle/>
        <a:p>
          <a:endParaRPr lang="nb-NO"/>
        </a:p>
      </dgm:t>
    </dgm:pt>
    <dgm:pt modelId="{E759C0FC-0B41-4A6A-AB23-05FC28B7FCAF}" type="sibTrans" cxnId="{1FBEFD4A-D2CA-4B15-BB06-0B99634BFBF4}">
      <dgm:prSet/>
      <dgm:spPr/>
      <dgm:t>
        <a:bodyPr/>
        <a:lstStyle/>
        <a:p>
          <a:endParaRPr lang="nb-NO"/>
        </a:p>
      </dgm:t>
    </dgm:pt>
    <dgm:pt modelId="{F73CC047-1A54-4729-87D5-AA5F0024289B}">
      <dgm:prSet phldrT="[Tekst]" phldr="0"/>
      <dgm:spPr/>
      <dgm:t>
        <a:bodyPr/>
        <a:lstStyle/>
        <a:p>
          <a:r>
            <a:rPr lang="nb-NO" dirty="0"/>
            <a:t>«Må ha «noe» som tiltrekker elevene til å komme bort»</a:t>
          </a:r>
        </a:p>
      </dgm:t>
    </dgm:pt>
    <dgm:pt modelId="{EB6ADDB5-309E-4047-9527-20E97104BADE}" type="parTrans" cxnId="{9A16A9A7-90EA-4AC5-A392-59A9CA05A735}">
      <dgm:prSet/>
      <dgm:spPr/>
      <dgm:t>
        <a:bodyPr/>
        <a:lstStyle/>
        <a:p>
          <a:endParaRPr lang="nb-NO"/>
        </a:p>
      </dgm:t>
    </dgm:pt>
    <dgm:pt modelId="{706E1515-D4C9-4582-A099-DF3851B6020A}" type="sibTrans" cxnId="{9A16A9A7-90EA-4AC5-A392-59A9CA05A735}">
      <dgm:prSet/>
      <dgm:spPr/>
      <dgm:t>
        <a:bodyPr/>
        <a:lstStyle/>
        <a:p>
          <a:endParaRPr lang="nb-NO"/>
        </a:p>
      </dgm:t>
    </dgm:pt>
    <dgm:pt modelId="{E044A3E9-3B09-49D9-A555-80421934CBF4}">
      <dgm:prSet phldrT="[Tekst]" phldr="0"/>
      <dgm:spPr/>
      <dgm:t>
        <a:bodyPr/>
        <a:lstStyle/>
        <a:p>
          <a:r>
            <a:rPr lang="nb-NO" dirty="0"/>
            <a:t>«Mer å gjøre på standen»</a:t>
          </a:r>
        </a:p>
      </dgm:t>
    </dgm:pt>
    <dgm:pt modelId="{6D0BC9ED-B381-4793-B224-C73B7617C075}" type="parTrans" cxnId="{E8DAA7E5-06BD-4A8A-8568-02B9F79011E2}">
      <dgm:prSet/>
      <dgm:spPr/>
      <dgm:t>
        <a:bodyPr/>
        <a:lstStyle/>
        <a:p>
          <a:endParaRPr lang="nb-NO"/>
        </a:p>
      </dgm:t>
    </dgm:pt>
    <dgm:pt modelId="{97E067D9-F7A4-4283-863F-354F1D7577BA}" type="sibTrans" cxnId="{E8DAA7E5-06BD-4A8A-8568-02B9F79011E2}">
      <dgm:prSet/>
      <dgm:spPr/>
      <dgm:t>
        <a:bodyPr/>
        <a:lstStyle/>
        <a:p>
          <a:endParaRPr lang="nb-NO"/>
        </a:p>
      </dgm:t>
    </dgm:pt>
    <dgm:pt modelId="{19F17923-A6C2-4D54-A3A4-C1ED82984BDA}">
      <dgm:prSet phldrT="[Tekst]" phldr="0"/>
      <dgm:spPr/>
      <dgm:t>
        <a:bodyPr/>
        <a:lstStyle/>
        <a:p>
          <a:r>
            <a:rPr lang="nb-NO" dirty="0"/>
            <a:t>«Vi må gi ungdommene en sjanse, også de med ulike utfordringer»</a:t>
          </a:r>
        </a:p>
      </dgm:t>
    </dgm:pt>
    <dgm:pt modelId="{734E5A38-4CB0-4D3F-AC2C-61170BEA9916}" type="parTrans" cxnId="{24F533FC-7DB1-4C22-9696-14378E3601D1}">
      <dgm:prSet/>
      <dgm:spPr/>
      <dgm:t>
        <a:bodyPr/>
        <a:lstStyle/>
        <a:p>
          <a:endParaRPr lang="nb-NO"/>
        </a:p>
      </dgm:t>
    </dgm:pt>
    <dgm:pt modelId="{1334C510-BAD4-450F-A14D-971BF56F3765}" type="sibTrans" cxnId="{24F533FC-7DB1-4C22-9696-14378E3601D1}">
      <dgm:prSet/>
      <dgm:spPr/>
      <dgm:t>
        <a:bodyPr/>
        <a:lstStyle/>
        <a:p>
          <a:endParaRPr lang="nb-NO"/>
        </a:p>
      </dgm:t>
    </dgm:pt>
    <dgm:pt modelId="{D33A4ECD-C831-430F-83FC-1C44FBAECAEE}">
      <dgm:prSet phldrT="[Tekst]" phldr="0"/>
      <dgm:spPr/>
      <dgm:t>
        <a:bodyPr/>
        <a:lstStyle/>
        <a:p>
          <a:r>
            <a:rPr lang="nb-NO" dirty="0"/>
            <a:t>«Vise frem utstyret som blir brukt i den daglige jobben»</a:t>
          </a:r>
        </a:p>
      </dgm:t>
    </dgm:pt>
    <dgm:pt modelId="{C4076CF2-3DA5-4153-9C4C-ABFFE46C3E52}" type="parTrans" cxnId="{E70BF8B9-595D-4F04-A97C-F568B5C7C48B}">
      <dgm:prSet/>
      <dgm:spPr/>
      <dgm:t>
        <a:bodyPr/>
        <a:lstStyle/>
        <a:p>
          <a:endParaRPr lang="nb-NO"/>
        </a:p>
      </dgm:t>
    </dgm:pt>
    <dgm:pt modelId="{CC1EC724-07EA-453A-B215-209C48DCF013}" type="sibTrans" cxnId="{E70BF8B9-595D-4F04-A97C-F568B5C7C48B}">
      <dgm:prSet/>
      <dgm:spPr/>
      <dgm:t>
        <a:bodyPr/>
        <a:lstStyle/>
        <a:p>
          <a:endParaRPr lang="nb-NO"/>
        </a:p>
      </dgm:t>
    </dgm:pt>
    <dgm:pt modelId="{31C5E393-9B56-4A81-BF71-D741E7166A27}">
      <dgm:prSet phldrT="[Tekst]" phldr="0"/>
      <dgm:spPr/>
      <dgm:t>
        <a:bodyPr/>
        <a:lstStyle/>
        <a:p>
          <a:r>
            <a:rPr lang="nb-NO" dirty="0"/>
            <a:t>«Være mer forberedt og ha en bedre stand som vekker mer oppmerksomhet, noe å by på i form av aktivitet eller snacks»</a:t>
          </a:r>
        </a:p>
      </dgm:t>
    </dgm:pt>
    <dgm:pt modelId="{3AAB315D-2CC0-4DD3-A902-64136F89FB7B}" type="parTrans" cxnId="{B43DDD5B-A667-4161-99AB-FECDDE34CA04}">
      <dgm:prSet/>
      <dgm:spPr/>
      <dgm:t>
        <a:bodyPr/>
        <a:lstStyle/>
        <a:p>
          <a:endParaRPr lang="nb-NO"/>
        </a:p>
      </dgm:t>
    </dgm:pt>
    <dgm:pt modelId="{28B82367-49FE-489C-A35C-F8E1502FDEC0}" type="sibTrans" cxnId="{B43DDD5B-A667-4161-99AB-FECDDE34CA04}">
      <dgm:prSet/>
      <dgm:spPr/>
      <dgm:t>
        <a:bodyPr/>
        <a:lstStyle/>
        <a:p>
          <a:endParaRPr lang="nb-NO"/>
        </a:p>
      </dgm:t>
    </dgm:pt>
    <dgm:pt modelId="{717E61FA-BE0B-41EA-AFC6-6760F3B4A934}">
      <dgm:prSet phldrT="[Tekst]" phldr="0"/>
      <dgm:spPr/>
      <dgm:t>
        <a:bodyPr/>
        <a:lstStyle/>
        <a:p>
          <a:r>
            <a:rPr lang="nb-NO" dirty="0"/>
            <a:t>«Gi inspirasjon til unge»</a:t>
          </a:r>
        </a:p>
      </dgm:t>
    </dgm:pt>
    <dgm:pt modelId="{E7EFF7C7-0B58-487B-9F41-7C75F390BF2C}" type="parTrans" cxnId="{7717B4CD-EF18-4A7C-B370-EDB0787E7932}">
      <dgm:prSet/>
      <dgm:spPr/>
      <dgm:t>
        <a:bodyPr/>
        <a:lstStyle/>
        <a:p>
          <a:endParaRPr lang="nb-NO"/>
        </a:p>
      </dgm:t>
    </dgm:pt>
    <dgm:pt modelId="{A6330F6E-E9D4-4B79-9960-5139D25EEE06}" type="sibTrans" cxnId="{7717B4CD-EF18-4A7C-B370-EDB0787E7932}">
      <dgm:prSet/>
      <dgm:spPr/>
      <dgm:t>
        <a:bodyPr/>
        <a:lstStyle/>
        <a:p>
          <a:endParaRPr lang="nb-NO"/>
        </a:p>
      </dgm:t>
    </dgm:pt>
    <dgm:pt modelId="{426CD5FC-850F-472E-9808-0F292200E633}">
      <dgm:prSet phldrT="[Tekst]" phldr="0"/>
      <dgm:spPr/>
      <dgm:t>
        <a:bodyPr/>
        <a:lstStyle/>
        <a:p>
          <a:r>
            <a:rPr lang="nb-NO" dirty="0"/>
            <a:t>«Aktivitet trekker folk»</a:t>
          </a:r>
        </a:p>
      </dgm:t>
    </dgm:pt>
    <dgm:pt modelId="{0AA181E5-0F72-4725-B5BC-7B549737302C}" type="parTrans" cxnId="{C788825D-E9E2-4627-9333-9D55DC482197}">
      <dgm:prSet/>
      <dgm:spPr/>
      <dgm:t>
        <a:bodyPr/>
        <a:lstStyle/>
        <a:p>
          <a:endParaRPr lang="nb-NO"/>
        </a:p>
      </dgm:t>
    </dgm:pt>
    <dgm:pt modelId="{17858410-D7D9-4CC6-A91D-F81393A521FB}" type="sibTrans" cxnId="{C788825D-E9E2-4627-9333-9D55DC482197}">
      <dgm:prSet/>
      <dgm:spPr/>
      <dgm:t>
        <a:bodyPr/>
        <a:lstStyle/>
        <a:p>
          <a:endParaRPr lang="nb-NO"/>
        </a:p>
      </dgm:t>
    </dgm:pt>
    <dgm:pt modelId="{65FA45EE-41F0-402C-96FC-256D2B01C4E9}" type="pres">
      <dgm:prSet presAssocID="{1ED004D1-8389-48EA-9390-03864FA3C80C}" presName="diagram" presStyleCnt="0">
        <dgm:presLayoutVars>
          <dgm:dir/>
          <dgm:resizeHandles val="exact"/>
        </dgm:presLayoutVars>
      </dgm:prSet>
      <dgm:spPr/>
    </dgm:pt>
    <dgm:pt modelId="{4012DF0B-5825-4AC7-9E0A-B994A204DFC0}" type="pres">
      <dgm:prSet presAssocID="{F72660EF-EF48-4F59-A1A5-6F0F16369CA4}" presName="node" presStyleLbl="node1" presStyleIdx="0" presStyleCnt="9">
        <dgm:presLayoutVars>
          <dgm:bulletEnabled val="1"/>
        </dgm:presLayoutVars>
      </dgm:prSet>
      <dgm:spPr/>
    </dgm:pt>
    <dgm:pt modelId="{FDD7B408-994D-4AB4-BB94-DBFFE164625E}" type="pres">
      <dgm:prSet presAssocID="{4668BF1C-E484-4583-A67B-315CD5B0539A}" presName="sibTrans" presStyleCnt="0"/>
      <dgm:spPr/>
    </dgm:pt>
    <dgm:pt modelId="{5357392C-C35E-4916-AAD8-9C986FD389BA}" type="pres">
      <dgm:prSet presAssocID="{4FD7C468-D46B-40BF-BBD2-5195E559D1AA}" presName="node" presStyleLbl="node1" presStyleIdx="1" presStyleCnt="9">
        <dgm:presLayoutVars>
          <dgm:bulletEnabled val="1"/>
        </dgm:presLayoutVars>
      </dgm:prSet>
      <dgm:spPr/>
    </dgm:pt>
    <dgm:pt modelId="{72AA2BCA-928F-4201-9190-BE678FC28CEB}" type="pres">
      <dgm:prSet presAssocID="{E759C0FC-0B41-4A6A-AB23-05FC28B7FCAF}" presName="sibTrans" presStyleCnt="0"/>
      <dgm:spPr/>
    </dgm:pt>
    <dgm:pt modelId="{692E5227-08F2-4C91-AACF-F249B8050CAD}" type="pres">
      <dgm:prSet presAssocID="{F73CC047-1A54-4729-87D5-AA5F0024289B}" presName="node" presStyleLbl="node1" presStyleIdx="2" presStyleCnt="9">
        <dgm:presLayoutVars>
          <dgm:bulletEnabled val="1"/>
        </dgm:presLayoutVars>
      </dgm:prSet>
      <dgm:spPr/>
    </dgm:pt>
    <dgm:pt modelId="{710D09E6-064B-4373-8252-AD338B4A18A9}" type="pres">
      <dgm:prSet presAssocID="{706E1515-D4C9-4582-A099-DF3851B6020A}" presName="sibTrans" presStyleCnt="0"/>
      <dgm:spPr/>
    </dgm:pt>
    <dgm:pt modelId="{1681D670-DAE7-4518-9281-C365BBC0C30F}" type="pres">
      <dgm:prSet presAssocID="{E044A3E9-3B09-49D9-A555-80421934CBF4}" presName="node" presStyleLbl="node1" presStyleIdx="3" presStyleCnt="9">
        <dgm:presLayoutVars>
          <dgm:bulletEnabled val="1"/>
        </dgm:presLayoutVars>
      </dgm:prSet>
      <dgm:spPr/>
    </dgm:pt>
    <dgm:pt modelId="{7BBE2CB5-DD53-42FF-983E-4D05BBEBBBB6}" type="pres">
      <dgm:prSet presAssocID="{97E067D9-F7A4-4283-863F-354F1D7577BA}" presName="sibTrans" presStyleCnt="0"/>
      <dgm:spPr/>
    </dgm:pt>
    <dgm:pt modelId="{D6112C97-3F1D-4D5A-98EB-EEAA2D054293}" type="pres">
      <dgm:prSet presAssocID="{19F17923-A6C2-4D54-A3A4-C1ED82984BDA}" presName="node" presStyleLbl="node1" presStyleIdx="4" presStyleCnt="9">
        <dgm:presLayoutVars>
          <dgm:bulletEnabled val="1"/>
        </dgm:presLayoutVars>
      </dgm:prSet>
      <dgm:spPr/>
    </dgm:pt>
    <dgm:pt modelId="{00919210-77CA-4D18-93B5-ECDAF8BC93E5}" type="pres">
      <dgm:prSet presAssocID="{1334C510-BAD4-450F-A14D-971BF56F3765}" presName="sibTrans" presStyleCnt="0"/>
      <dgm:spPr/>
    </dgm:pt>
    <dgm:pt modelId="{FC80C13E-8D7F-44A8-8B5A-DCA898CBACA7}" type="pres">
      <dgm:prSet presAssocID="{D33A4ECD-C831-430F-83FC-1C44FBAECAEE}" presName="node" presStyleLbl="node1" presStyleIdx="5" presStyleCnt="9">
        <dgm:presLayoutVars>
          <dgm:bulletEnabled val="1"/>
        </dgm:presLayoutVars>
      </dgm:prSet>
      <dgm:spPr/>
    </dgm:pt>
    <dgm:pt modelId="{5113F06C-0956-4836-8467-C02D67F7C3B8}" type="pres">
      <dgm:prSet presAssocID="{CC1EC724-07EA-453A-B215-209C48DCF013}" presName="sibTrans" presStyleCnt="0"/>
      <dgm:spPr/>
    </dgm:pt>
    <dgm:pt modelId="{2B093659-7828-4A77-9776-06D5E6889520}" type="pres">
      <dgm:prSet presAssocID="{31C5E393-9B56-4A81-BF71-D741E7166A27}" presName="node" presStyleLbl="node1" presStyleIdx="6" presStyleCnt="9">
        <dgm:presLayoutVars>
          <dgm:bulletEnabled val="1"/>
        </dgm:presLayoutVars>
      </dgm:prSet>
      <dgm:spPr/>
    </dgm:pt>
    <dgm:pt modelId="{816F27ED-720D-4796-B3E1-A255B16142AD}" type="pres">
      <dgm:prSet presAssocID="{28B82367-49FE-489C-A35C-F8E1502FDEC0}" presName="sibTrans" presStyleCnt="0"/>
      <dgm:spPr/>
    </dgm:pt>
    <dgm:pt modelId="{A32F5F57-CE7D-49E8-B58E-E58AC55DD76C}" type="pres">
      <dgm:prSet presAssocID="{717E61FA-BE0B-41EA-AFC6-6760F3B4A934}" presName="node" presStyleLbl="node1" presStyleIdx="7" presStyleCnt="9">
        <dgm:presLayoutVars>
          <dgm:bulletEnabled val="1"/>
        </dgm:presLayoutVars>
      </dgm:prSet>
      <dgm:spPr/>
    </dgm:pt>
    <dgm:pt modelId="{01B553D3-077E-4EE5-8CF8-94C3DA17B779}" type="pres">
      <dgm:prSet presAssocID="{A6330F6E-E9D4-4B79-9960-5139D25EEE06}" presName="sibTrans" presStyleCnt="0"/>
      <dgm:spPr/>
    </dgm:pt>
    <dgm:pt modelId="{11DEC46E-36AD-438A-BB8F-600560FD10CD}" type="pres">
      <dgm:prSet presAssocID="{426CD5FC-850F-472E-9808-0F292200E633}" presName="node" presStyleLbl="node1" presStyleIdx="8" presStyleCnt="9">
        <dgm:presLayoutVars>
          <dgm:bulletEnabled val="1"/>
        </dgm:presLayoutVars>
      </dgm:prSet>
      <dgm:spPr/>
    </dgm:pt>
  </dgm:ptLst>
  <dgm:cxnLst>
    <dgm:cxn modelId="{69744214-41CD-467A-9D18-97B4457D6369}" type="presOf" srcId="{4FD7C468-D46B-40BF-BBD2-5195E559D1AA}" destId="{5357392C-C35E-4916-AAD8-9C986FD389BA}" srcOrd="0" destOrd="0" presId="urn:microsoft.com/office/officeart/2005/8/layout/default"/>
    <dgm:cxn modelId="{8D35E835-9E88-4C38-898E-73BF9F6E4B72}" type="presOf" srcId="{717E61FA-BE0B-41EA-AFC6-6760F3B4A934}" destId="{A32F5F57-CE7D-49E8-B58E-E58AC55DD76C}" srcOrd="0" destOrd="0" presId="urn:microsoft.com/office/officeart/2005/8/layout/default"/>
    <dgm:cxn modelId="{B43DDD5B-A667-4161-99AB-FECDDE34CA04}" srcId="{1ED004D1-8389-48EA-9390-03864FA3C80C}" destId="{31C5E393-9B56-4A81-BF71-D741E7166A27}" srcOrd="6" destOrd="0" parTransId="{3AAB315D-2CC0-4DD3-A902-64136F89FB7B}" sibTransId="{28B82367-49FE-489C-A35C-F8E1502FDEC0}"/>
    <dgm:cxn modelId="{C788825D-E9E2-4627-9333-9D55DC482197}" srcId="{1ED004D1-8389-48EA-9390-03864FA3C80C}" destId="{426CD5FC-850F-472E-9808-0F292200E633}" srcOrd="8" destOrd="0" parTransId="{0AA181E5-0F72-4725-B5BC-7B549737302C}" sibTransId="{17858410-D7D9-4CC6-A91D-F81393A521FB}"/>
    <dgm:cxn modelId="{1FBEFD4A-D2CA-4B15-BB06-0B99634BFBF4}" srcId="{1ED004D1-8389-48EA-9390-03864FA3C80C}" destId="{4FD7C468-D46B-40BF-BBD2-5195E559D1AA}" srcOrd="1" destOrd="0" parTransId="{D4B9EC4D-3F58-4D5D-ABDD-86BA080AC21B}" sibTransId="{E759C0FC-0B41-4A6A-AB23-05FC28B7FCAF}"/>
    <dgm:cxn modelId="{3856E650-4A92-412A-8964-C8B52251C4C8}" type="presOf" srcId="{F73CC047-1A54-4729-87D5-AA5F0024289B}" destId="{692E5227-08F2-4C91-AACF-F249B8050CAD}" srcOrd="0" destOrd="0" presId="urn:microsoft.com/office/officeart/2005/8/layout/default"/>
    <dgm:cxn modelId="{C87A9A7F-CBEB-4099-81F3-4BF7F10EF470}" srcId="{1ED004D1-8389-48EA-9390-03864FA3C80C}" destId="{F72660EF-EF48-4F59-A1A5-6F0F16369CA4}" srcOrd="0" destOrd="0" parTransId="{F62F3034-597E-4BD5-ABA1-89F3DE455EA1}" sibTransId="{4668BF1C-E484-4583-A67B-315CD5B0539A}"/>
    <dgm:cxn modelId="{A4FA2F86-1EAC-4443-A318-725DF9A4A496}" type="presOf" srcId="{426CD5FC-850F-472E-9808-0F292200E633}" destId="{11DEC46E-36AD-438A-BB8F-600560FD10CD}" srcOrd="0" destOrd="0" presId="urn:microsoft.com/office/officeart/2005/8/layout/default"/>
    <dgm:cxn modelId="{BDDEF388-744B-4161-8DB9-DE4AE0114C38}" type="presOf" srcId="{F72660EF-EF48-4F59-A1A5-6F0F16369CA4}" destId="{4012DF0B-5825-4AC7-9E0A-B994A204DFC0}" srcOrd="0" destOrd="0" presId="urn:microsoft.com/office/officeart/2005/8/layout/default"/>
    <dgm:cxn modelId="{41C22A94-6A83-48C7-9294-4143EF21C3E9}" type="presOf" srcId="{19F17923-A6C2-4D54-A3A4-C1ED82984BDA}" destId="{D6112C97-3F1D-4D5A-98EB-EEAA2D054293}" srcOrd="0" destOrd="0" presId="urn:microsoft.com/office/officeart/2005/8/layout/default"/>
    <dgm:cxn modelId="{10C5DD97-F06E-4123-A037-D52EEA20C4E6}" type="presOf" srcId="{D33A4ECD-C831-430F-83FC-1C44FBAECAEE}" destId="{FC80C13E-8D7F-44A8-8B5A-DCA898CBACA7}" srcOrd="0" destOrd="0" presId="urn:microsoft.com/office/officeart/2005/8/layout/default"/>
    <dgm:cxn modelId="{D5B2EFA1-FD6A-4A4A-B706-09BC52D104EE}" type="presOf" srcId="{31C5E393-9B56-4A81-BF71-D741E7166A27}" destId="{2B093659-7828-4A77-9776-06D5E6889520}" srcOrd="0" destOrd="0" presId="urn:microsoft.com/office/officeart/2005/8/layout/default"/>
    <dgm:cxn modelId="{9A16A9A7-90EA-4AC5-A392-59A9CA05A735}" srcId="{1ED004D1-8389-48EA-9390-03864FA3C80C}" destId="{F73CC047-1A54-4729-87D5-AA5F0024289B}" srcOrd="2" destOrd="0" parTransId="{EB6ADDB5-309E-4047-9527-20E97104BADE}" sibTransId="{706E1515-D4C9-4582-A099-DF3851B6020A}"/>
    <dgm:cxn modelId="{E70BF8B9-595D-4F04-A97C-F568B5C7C48B}" srcId="{1ED004D1-8389-48EA-9390-03864FA3C80C}" destId="{D33A4ECD-C831-430F-83FC-1C44FBAECAEE}" srcOrd="5" destOrd="0" parTransId="{C4076CF2-3DA5-4153-9C4C-ABFFE46C3E52}" sibTransId="{CC1EC724-07EA-453A-B215-209C48DCF013}"/>
    <dgm:cxn modelId="{7717B4CD-EF18-4A7C-B370-EDB0787E7932}" srcId="{1ED004D1-8389-48EA-9390-03864FA3C80C}" destId="{717E61FA-BE0B-41EA-AFC6-6760F3B4A934}" srcOrd="7" destOrd="0" parTransId="{E7EFF7C7-0B58-487B-9F41-7C75F390BF2C}" sibTransId="{A6330F6E-E9D4-4B79-9960-5139D25EEE06}"/>
    <dgm:cxn modelId="{E8DAA7E5-06BD-4A8A-8568-02B9F79011E2}" srcId="{1ED004D1-8389-48EA-9390-03864FA3C80C}" destId="{E044A3E9-3B09-49D9-A555-80421934CBF4}" srcOrd="3" destOrd="0" parTransId="{6D0BC9ED-B381-4793-B224-C73B7617C075}" sibTransId="{97E067D9-F7A4-4283-863F-354F1D7577BA}"/>
    <dgm:cxn modelId="{D2945FE7-8C32-4F5F-BBA3-FB7BB0D6F734}" type="presOf" srcId="{E044A3E9-3B09-49D9-A555-80421934CBF4}" destId="{1681D670-DAE7-4518-9281-C365BBC0C30F}" srcOrd="0" destOrd="0" presId="urn:microsoft.com/office/officeart/2005/8/layout/default"/>
    <dgm:cxn modelId="{A302C3F6-66B8-46DF-A24F-91E78496F965}" type="presOf" srcId="{1ED004D1-8389-48EA-9390-03864FA3C80C}" destId="{65FA45EE-41F0-402C-96FC-256D2B01C4E9}" srcOrd="0" destOrd="0" presId="urn:microsoft.com/office/officeart/2005/8/layout/default"/>
    <dgm:cxn modelId="{24F533FC-7DB1-4C22-9696-14378E3601D1}" srcId="{1ED004D1-8389-48EA-9390-03864FA3C80C}" destId="{19F17923-A6C2-4D54-A3A4-C1ED82984BDA}" srcOrd="4" destOrd="0" parTransId="{734E5A38-4CB0-4D3F-AC2C-61170BEA9916}" sibTransId="{1334C510-BAD4-450F-A14D-971BF56F3765}"/>
    <dgm:cxn modelId="{4C54F0B7-4EB7-4B9F-83F7-438B530E902B}" type="presParOf" srcId="{65FA45EE-41F0-402C-96FC-256D2B01C4E9}" destId="{4012DF0B-5825-4AC7-9E0A-B994A204DFC0}" srcOrd="0" destOrd="0" presId="urn:microsoft.com/office/officeart/2005/8/layout/default"/>
    <dgm:cxn modelId="{31BAE431-7F38-4660-B5B8-1AACE2A56990}" type="presParOf" srcId="{65FA45EE-41F0-402C-96FC-256D2B01C4E9}" destId="{FDD7B408-994D-4AB4-BB94-DBFFE164625E}" srcOrd="1" destOrd="0" presId="urn:microsoft.com/office/officeart/2005/8/layout/default"/>
    <dgm:cxn modelId="{EC003FE7-3697-490E-9698-38471D4945DB}" type="presParOf" srcId="{65FA45EE-41F0-402C-96FC-256D2B01C4E9}" destId="{5357392C-C35E-4916-AAD8-9C986FD389BA}" srcOrd="2" destOrd="0" presId="urn:microsoft.com/office/officeart/2005/8/layout/default"/>
    <dgm:cxn modelId="{2AAAE00E-4D76-4BEA-905C-48D3FB71FCEA}" type="presParOf" srcId="{65FA45EE-41F0-402C-96FC-256D2B01C4E9}" destId="{72AA2BCA-928F-4201-9190-BE678FC28CEB}" srcOrd="3" destOrd="0" presId="urn:microsoft.com/office/officeart/2005/8/layout/default"/>
    <dgm:cxn modelId="{EE92329E-BEE2-4CE8-BC61-985B7E881B1B}" type="presParOf" srcId="{65FA45EE-41F0-402C-96FC-256D2B01C4E9}" destId="{692E5227-08F2-4C91-AACF-F249B8050CAD}" srcOrd="4" destOrd="0" presId="urn:microsoft.com/office/officeart/2005/8/layout/default"/>
    <dgm:cxn modelId="{F270D228-9708-4267-8D8D-1C1D137E42AA}" type="presParOf" srcId="{65FA45EE-41F0-402C-96FC-256D2B01C4E9}" destId="{710D09E6-064B-4373-8252-AD338B4A18A9}" srcOrd="5" destOrd="0" presId="urn:microsoft.com/office/officeart/2005/8/layout/default"/>
    <dgm:cxn modelId="{933BC111-37B5-4FE0-86FB-DBE7B77C114F}" type="presParOf" srcId="{65FA45EE-41F0-402C-96FC-256D2B01C4E9}" destId="{1681D670-DAE7-4518-9281-C365BBC0C30F}" srcOrd="6" destOrd="0" presId="urn:microsoft.com/office/officeart/2005/8/layout/default"/>
    <dgm:cxn modelId="{1185E4B5-7C05-4531-B2AA-E1A5CD6395F8}" type="presParOf" srcId="{65FA45EE-41F0-402C-96FC-256D2B01C4E9}" destId="{7BBE2CB5-DD53-42FF-983E-4D05BBEBBBB6}" srcOrd="7" destOrd="0" presId="urn:microsoft.com/office/officeart/2005/8/layout/default"/>
    <dgm:cxn modelId="{80EC403E-A2F4-4B78-BA7B-00F8CD205301}" type="presParOf" srcId="{65FA45EE-41F0-402C-96FC-256D2B01C4E9}" destId="{D6112C97-3F1D-4D5A-98EB-EEAA2D054293}" srcOrd="8" destOrd="0" presId="urn:microsoft.com/office/officeart/2005/8/layout/default"/>
    <dgm:cxn modelId="{B807AECF-57DD-46C6-8985-81FABC9C15FC}" type="presParOf" srcId="{65FA45EE-41F0-402C-96FC-256D2B01C4E9}" destId="{00919210-77CA-4D18-93B5-ECDAF8BC93E5}" srcOrd="9" destOrd="0" presId="urn:microsoft.com/office/officeart/2005/8/layout/default"/>
    <dgm:cxn modelId="{962AB5CE-524D-4B46-81EE-7AF2E97641E9}" type="presParOf" srcId="{65FA45EE-41F0-402C-96FC-256D2B01C4E9}" destId="{FC80C13E-8D7F-44A8-8B5A-DCA898CBACA7}" srcOrd="10" destOrd="0" presId="urn:microsoft.com/office/officeart/2005/8/layout/default"/>
    <dgm:cxn modelId="{D0B184E4-0E5A-4AAC-A5D9-88D98308A7E6}" type="presParOf" srcId="{65FA45EE-41F0-402C-96FC-256D2B01C4E9}" destId="{5113F06C-0956-4836-8467-C02D67F7C3B8}" srcOrd="11" destOrd="0" presId="urn:microsoft.com/office/officeart/2005/8/layout/default"/>
    <dgm:cxn modelId="{848E34AF-834C-4742-91A8-D060F91278AC}" type="presParOf" srcId="{65FA45EE-41F0-402C-96FC-256D2B01C4E9}" destId="{2B093659-7828-4A77-9776-06D5E6889520}" srcOrd="12" destOrd="0" presId="urn:microsoft.com/office/officeart/2005/8/layout/default"/>
    <dgm:cxn modelId="{314D796D-E9DC-4FC5-82DE-D43B7853D33F}" type="presParOf" srcId="{65FA45EE-41F0-402C-96FC-256D2B01C4E9}" destId="{816F27ED-720D-4796-B3E1-A255B16142AD}" srcOrd="13" destOrd="0" presId="urn:microsoft.com/office/officeart/2005/8/layout/default"/>
    <dgm:cxn modelId="{D4EACC1A-8726-4BC8-AC28-B3B34EA2D44B}" type="presParOf" srcId="{65FA45EE-41F0-402C-96FC-256D2B01C4E9}" destId="{A32F5F57-CE7D-49E8-B58E-E58AC55DD76C}" srcOrd="14" destOrd="0" presId="urn:microsoft.com/office/officeart/2005/8/layout/default"/>
    <dgm:cxn modelId="{B8B9D204-63D1-4DC0-94B1-C5CE0E9CBAA4}" type="presParOf" srcId="{65FA45EE-41F0-402C-96FC-256D2B01C4E9}" destId="{01B553D3-077E-4EE5-8CF8-94C3DA17B779}" srcOrd="15" destOrd="0" presId="urn:microsoft.com/office/officeart/2005/8/layout/default"/>
    <dgm:cxn modelId="{9DC583C7-D94D-4CE4-B686-FC593F8063E2}" type="presParOf" srcId="{65FA45EE-41F0-402C-96FC-256D2B01C4E9}" destId="{11DEC46E-36AD-438A-BB8F-600560FD10CD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D004D1-8389-48EA-9390-03864FA3C80C}" type="doc">
      <dgm:prSet loTypeId="urn:microsoft.com/office/officeart/2005/8/layout/default" loCatId="list" qsTypeId="urn:microsoft.com/office/officeart/2005/8/quickstyle/3d4" qsCatId="3D" csTypeId="urn:microsoft.com/office/officeart/2005/8/colors/accent3_1" csCatId="accent3" phldr="1"/>
      <dgm:spPr/>
      <dgm:t>
        <a:bodyPr/>
        <a:lstStyle/>
        <a:p>
          <a:endParaRPr lang="nb-NO"/>
        </a:p>
      </dgm:t>
    </dgm:pt>
    <dgm:pt modelId="{F72660EF-EF48-4F59-A1A5-6F0F16369CA4}">
      <dgm:prSet phldrT="[Tekst]" phldr="0"/>
      <dgm:spPr/>
      <dgm:t>
        <a:bodyPr/>
        <a:lstStyle/>
        <a:p>
          <a:r>
            <a:rPr lang="nb-NO" dirty="0"/>
            <a:t>«Snille folk, lett å snakke med, morsomme og kule folk (utstillere»</a:t>
          </a:r>
        </a:p>
      </dgm:t>
    </dgm:pt>
    <dgm:pt modelId="{F62F3034-597E-4BD5-ABA1-89F3DE455EA1}" type="parTrans" cxnId="{C87A9A7F-CBEB-4099-81F3-4BF7F10EF470}">
      <dgm:prSet/>
      <dgm:spPr/>
      <dgm:t>
        <a:bodyPr/>
        <a:lstStyle/>
        <a:p>
          <a:endParaRPr lang="nb-NO"/>
        </a:p>
      </dgm:t>
    </dgm:pt>
    <dgm:pt modelId="{4668BF1C-E484-4583-A67B-315CD5B0539A}" type="sibTrans" cxnId="{C87A9A7F-CBEB-4099-81F3-4BF7F10EF470}">
      <dgm:prSet/>
      <dgm:spPr/>
      <dgm:t>
        <a:bodyPr/>
        <a:lstStyle/>
        <a:p>
          <a:endParaRPr lang="nb-NO"/>
        </a:p>
      </dgm:t>
    </dgm:pt>
    <dgm:pt modelId="{2DA0E9B4-0454-42A9-B45B-DC5BF1721A15}">
      <dgm:prSet phldrT="[Tekst]" phldr="0"/>
      <dgm:spPr/>
      <dgm:t>
        <a:bodyPr/>
        <a:lstStyle/>
        <a:p>
          <a:r>
            <a:rPr lang="nb-NO" dirty="0"/>
            <a:t>«Ønsker mer praktiske yrker der man gjerne kan se og prøve maskiner»</a:t>
          </a:r>
        </a:p>
      </dgm:t>
    </dgm:pt>
    <dgm:pt modelId="{B8735C83-1931-47C6-85F4-6BBCDE4D1C67}" type="parTrans" cxnId="{150FEB77-294B-40BC-9939-9906E2BD0137}">
      <dgm:prSet/>
      <dgm:spPr/>
      <dgm:t>
        <a:bodyPr/>
        <a:lstStyle/>
        <a:p>
          <a:endParaRPr lang="nb-NO"/>
        </a:p>
      </dgm:t>
    </dgm:pt>
    <dgm:pt modelId="{8AF7230B-7038-44C4-870D-1AB365B6AA52}" type="sibTrans" cxnId="{150FEB77-294B-40BC-9939-9906E2BD0137}">
      <dgm:prSet/>
      <dgm:spPr/>
      <dgm:t>
        <a:bodyPr/>
        <a:lstStyle/>
        <a:p>
          <a:endParaRPr lang="nb-NO"/>
        </a:p>
      </dgm:t>
    </dgm:pt>
    <dgm:pt modelId="{4DD3CBBA-E71C-4DE2-A7CD-8DB2F34B2BB5}">
      <dgm:prSet phldrT="[Tekst]" phldr="0"/>
      <dgm:spPr/>
      <dgm:t>
        <a:bodyPr/>
        <a:lstStyle/>
        <a:p>
          <a:r>
            <a:rPr lang="nb-NO" dirty="0"/>
            <a:t>«Kult at politiet hadde med ting som de brukte, interessant å se </a:t>
          </a:r>
          <a:r>
            <a:rPr lang="nb-NO" dirty="0" err="1"/>
            <a:t>f.eks</a:t>
          </a:r>
          <a:r>
            <a:rPr lang="nb-NO" dirty="0"/>
            <a:t> skuddsikker vest»</a:t>
          </a:r>
        </a:p>
      </dgm:t>
    </dgm:pt>
    <dgm:pt modelId="{775650F1-0820-4768-9C82-63E0B9DBDE13}" type="parTrans" cxnId="{6CABEA55-51B4-45C0-B6B3-3828388C6094}">
      <dgm:prSet/>
      <dgm:spPr/>
      <dgm:t>
        <a:bodyPr/>
        <a:lstStyle/>
        <a:p>
          <a:endParaRPr lang="nb-NO"/>
        </a:p>
      </dgm:t>
    </dgm:pt>
    <dgm:pt modelId="{E14F94EF-2B0A-4EED-A2BA-C51E664FFADB}" type="sibTrans" cxnId="{6CABEA55-51B4-45C0-B6B3-3828388C6094}">
      <dgm:prSet/>
      <dgm:spPr/>
      <dgm:t>
        <a:bodyPr/>
        <a:lstStyle/>
        <a:p>
          <a:endParaRPr lang="nb-NO"/>
        </a:p>
      </dgm:t>
    </dgm:pt>
    <dgm:pt modelId="{88311E42-2590-4EC1-94F6-47BCED871E32}">
      <dgm:prSet phldrT="[Tekst]" phldr="0"/>
      <dgm:spPr/>
      <dgm:t>
        <a:bodyPr/>
        <a:lstStyle/>
        <a:p>
          <a:r>
            <a:rPr lang="nb-NO" dirty="0"/>
            <a:t>«Gøy med quiz og lykkehjul»</a:t>
          </a:r>
        </a:p>
      </dgm:t>
    </dgm:pt>
    <dgm:pt modelId="{61BC5703-F41D-4F1E-BBD6-D24F014CED86}" type="parTrans" cxnId="{270CAEF2-881E-4209-913C-0CB81BEA4BA5}">
      <dgm:prSet/>
      <dgm:spPr/>
      <dgm:t>
        <a:bodyPr/>
        <a:lstStyle/>
        <a:p>
          <a:endParaRPr lang="nb-NO"/>
        </a:p>
      </dgm:t>
    </dgm:pt>
    <dgm:pt modelId="{10FF3208-5DC9-4513-A0AD-4DA2619B35F8}" type="sibTrans" cxnId="{270CAEF2-881E-4209-913C-0CB81BEA4BA5}">
      <dgm:prSet/>
      <dgm:spPr/>
      <dgm:t>
        <a:bodyPr/>
        <a:lstStyle/>
        <a:p>
          <a:endParaRPr lang="nb-NO"/>
        </a:p>
      </dgm:t>
    </dgm:pt>
    <dgm:pt modelId="{1E2E2B4E-D134-4D67-88DF-576631B87FFD}">
      <dgm:prSet phldrT="[Tekst]" phldr="0"/>
      <dgm:spPr/>
      <dgm:t>
        <a:bodyPr/>
        <a:lstStyle/>
        <a:p>
          <a:r>
            <a:rPr lang="nb-NO" dirty="0"/>
            <a:t>«Veldig fint at 8. klasse fikk være med, fikk litt innsikt i yrkeslivet»</a:t>
          </a:r>
        </a:p>
      </dgm:t>
    </dgm:pt>
    <dgm:pt modelId="{D37C6469-86D5-40D1-BC74-502599562289}" type="parTrans" cxnId="{3CA0CC36-F3AF-4134-9A2E-A803E19907A8}">
      <dgm:prSet/>
      <dgm:spPr/>
      <dgm:t>
        <a:bodyPr/>
        <a:lstStyle/>
        <a:p>
          <a:endParaRPr lang="nb-NO"/>
        </a:p>
      </dgm:t>
    </dgm:pt>
    <dgm:pt modelId="{FFD3A761-EE38-4164-9BD6-57D2A8D4D95D}" type="sibTrans" cxnId="{3CA0CC36-F3AF-4134-9A2E-A803E19907A8}">
      <dgm:prSet/>
      <dgm:spPr/>
      <dgm:t>
        <a:bodyPr/>
        <a:lstStyle/>
        <a:p>
          <a:endParaRPr lang="nb-NO"/>
        </a:p>
      </dgm:t>
    </dgm:pt>
    <dgm:pt modelId="{45963225-8E6B-4589-9B95-855D05180625}">
      <dgm:prSet phldrT="[Tekst]" phldr="0"/>
      <dgm:spPr/>
      <dgm:t>
        <a:bodyPr/>
        <a:lstStyle/>
        <a:p>
          <a:r>
            <a:rPr lang="nb-NO" dirty="0"/>
            <a:t>«Veldig fint at Buskerud </a:t>
          </a:r>
          <a:r>
            <a:rPr lang="nb-NO" dirty="0" err="1"/>
            <a:t>vgs</a:t>
          </a:r>
          <a:r>
            <a:rPr lang="nb-NO" dirty="0"/>
            <a:t> var der, lærte mye om mulige veier»</a:t>
          </a:r>
        </a:p>
      </dgm:t>
    </dgm:pt>
    <dgm:pt modelId="{91A1D946-1933-444C-89CD-033ED4314033}" type="parTrans" cxnId="{7377DCA1-9D13-4710-8158-5D3D8D66C7BF}">
      <dgm:prSet/>
      <dgm:spPr/>
      <dgm:t>
        <a:bodyPr/>
        <a:lstStyle/>
        <a:p>
          <a:endParaRPr lang="nb-NO"/>
        </a:p>
      </dgm:t>
    </dgm:pt>
    <dgm:pt modelId="{76D8BB4D-C42C-4209-87CD-1B9A48F740F1}" type="sibTrans" cxnId="{7377DCA1-9D13-4710-8158-5D3D8D66C7BF}">
      <dgm:prSet/>
      <dgm:spPr/>
      <dgm:t>
        <a:bodyPr/>
        <a:lstStyle/>
        <a:p>
          <a:endParaRPr lang="nb-NO"/>
        </a:p>
      </dgm:t>
    </dgm:pt>
    <dgm:pt modelId="{36F90944-A751-4866-8526-DE31FC737E47}">
      <dgm:prSet phldrT="[Tekst]" phldr="0"/>
      <dgm:spPr/>
      <dgm:t>
        <a:bodyPr/>
        <a:lstStyle/>
        <a:p>
          <a:r>
            <a:rPr lang="nb-NO" dirty="0"/>
            <a:t>«Bedre å gå med venner enn familie, lettere å stille spørsmål når man går med venner»</a:t>
          </a:r>
        </a:p>
      </dgm:t>
    </dgm:pt>
    <dgm:pt modelId="{4CC3FD72-21B7-4B21-8821-16426E1E7F30}" type="parTrans" cxnId="{3419157A-2DE6-4B02-AFFE-467A8A0064A0}">
      <dgm:prSet/>
      <dgm:spPr/>
      <dgm:t>
        <a:bodyPr/>
        <a:lstStyle/>
        <a:p>
          <a:endParaRPr lang="nb-NO"/>
        </a:p>
      </dgm:t>
    </dgm:pt>
    <dgm:pt modelId="{718BD3E1-BA3E-4AF6-B580-3C0B6F00D66C}" type="sibTrans" cxnId="{3419157A-2DE6-4B02-AFFE-467A8A0064A0}">
      <dgm:prSet/>
      <dgm:spPr/>
      <dgm:t>
        <a:bodyPr/>
        <a:lstStyle/>
        <a:p>
          <a:endParaRPr lang="nb-NO"/>
        </a:p>
      </dgm:t>
    </dgm:pt>
    <dgm:pt modelId="{30211E30-5E98-4316-A108-895CE8CCC368}">
      <dgm:prSet phldrT="[Tekst]" phldr="0"/>
      <dgm:spPr/>
      <dgm:t>
        <a:bodyPr/>
        <a:lstStyle/>
        <a:p>
          <a:r>
            <a:rPr lang="nb-NO" dirty="0"/>
            <a:t>«Vanskelig med </a:t>
          </a:r>
          <a:r>
            <a:rPr lang="nb-NO" dirty="0" err="1"/>
            <a:t>small</a:t>
          </a:r>
          <a:r>
            <a:rPr lang="nb-NO" dirty="0"/>
            <a:t>-talken etter at man hadde gjort seg ferdig med spørsmålene»</a:t>
          </a:r>
        </a:p>
      </dgm:t>
    </dgm:pt>
    <dgm:pt modelId="{272653C9-2114-40CB-849D-E1FA37C98F6F}" type="parTrans" cxnId="{A2809B16-287C-4732-8154-F77F826FECE1}">
      <dgm:prSet/>
      <dgm:spPr/>
      <dgm:t>
        <a:bodyPr/>
        <a:lstStyle/>
        <a:p>
          <a:endParaRPr lang="nb-NO"/>
        </a:p>
      </dgm:t>
    </dgm:pt>
    <dgm:pt modelId="{23ADC253-9D36-4748-8AC8-E87908D096EE}" type="sibTrans" cxnId="{A2809B16-287C-4732-8154-F77F826FECE1}">
      <dgm:prSet/>
      <dgm:spPr/>
      <dgm:t>
        <a:bodyPr/>
        <a:lstStyle/>
        <a:p>
          <a:endParaRPr lang="nb-NO"/>
        </a:p>
      </dgm:t>
    </dgm:pt>
    <dgm:pt modelId="{D004A4B5-9A4F-45B0-A0B1-237E0694CDB6}">
      <dgm:prSet phldrT="[Tekst]" phldr="0"/>
      <dgm:spPr/>
      <dgm:t>
        <a:bodyPr/>
        <a:lstStyle/>
        <a:p>
          <a:r>
            <a:rPr lang="nb-NO" dirty="0"/>
            <a:t>«Veldig smart med lærlinger!»</a:t>
          </a:r>
        </a:p>
      </dgm:t>
    </dgm:pt>
    <dgm:pt modelId="{D5A5A518-E006-447E-8B84-C421915F0D72}" type="parTrans" cxnId="{5AE57DFD-EA41-4610-A673-8639D64EE0A7}">
      <dgm:prSet/>
      <dgm:spPr/>
      <dgm:t>
        <a:bodyPr/>
        <a:lstStyle/>
        <a:p>
          <a:endParaRPr lang="nb-NO"/>
        </a:p>
      </dgm:t>
    </dgm:pt>
    <dgm:pt modelId="{8021AD1A-3CED-489E-ADE7-A0BA185D101A}" type="sibTrans" cxnId="{5AE57DFD-EA41-4610-A673-8639D64EE0A7}">
      <dgm:prSet/>
      <dgm:spPr/>
      <dgm:t>
        <a:bodyPr/>
        <a:lstStyle/>
        <a:p>
          <a:endParaRPr lang="nb-NO"/>
        </a:p>
      </dgm:t>
    </dgm:pt>
    <dgm:pt modelId="{65FA45EE-41F0-402C-96FC-256D2B01C4E9}" type="pres">
      <dgm:prSet presAssocID="{1ED004D1-8389-48EA-9390-03864FA3C80C}" presName="diagram" presStyleCnt="0">
        <dgm:presLayoutVars>
          <dgm:dir/>
          <dgm:resizeHandles val="exact"/>
        </dgm:presLayoutVars>
      </dgm:prSet>
      <dgm:spPr/>
    </dgm:pt>
    <dgm:pt modelId="{4012DF0B-5825-4AC7-9E0A-B994A204DFC0}" type="pres">
      <dgm:prSet presAssocID="{F72660EF-EF48-4F59-A1A5-6F0F16369CA4}" presName="node" presStyleLbl="node1" presStyleIdx="0" presStyleCnt="9">
        <dgm:presLayoutVars>
          <dgm:bulletEnabled val="1"/>
        </dgm:presLayoutVars>
      </dgm:prSet>
      <dgm:spPr/>
    </dgm:pt>
    <dgm:pt modelId="{2EAE52AA-DB05-4CBD-9321-8DE8AF0493F7}" type="pres">
      <dgm:prSet presAssocID="{4668BF1C-E484-4583-A67B-315CD5B0539A}" presName="sibTrans" presStyleCnt="0"/>
      <dgm:spPr/>
    </dgm:pt>
    <dgm:pt modelId="{9E6DA11D-936C-4C8F-81C3-18497C0F6E8A}" type="pres">
      <dgm:prSet presAssocID="{2DA0E9B4-0454-42A9-B45B-DC5BF1721A15}" presName="node" presStyleLbl="node1" presStyleIdx="1" presStyleCnt="9">
        <dgm:presLayoutVars>
          <dgm:bulletEnabled val="1"/>
        </dgm:presLayoutVars>
      </dgm:prSet>
      <dgm:spPr/>
    </dgm:pt>
    <dgm:pt modelId="{8B34D258-5E19-440C-A3FD-EAEA474D14BE}" type="pres">
      <dgm:prSet presAssocID="{8AF7230B-7038-44C4-870D-1AB365B6AA52}" presName="sibTrans" presStyleCnt="0"/>
      <dgm:spPr/>
    </dgm:pt>
    <dgm:pt modelId="{831AACBE-766F-4F5F-84F2-BF4F76392E19}" type="pres">
      <dgm:prSet presAssocID="{4DD3CBBA-E71C-4DE2-A7CD-8DB2F34B2BB5}" presName="node" presStyleLbl="node1" presStyleIdx="2" presStyleCnt="9">
        <dgm:presLayoutVars>
          <dgm:bulletEnabled val="1"/>
        </dgm:presLayoutVars>
      </dgm:prSet>
      <dgm:spPr/>
    </dgm:pt>
    <dgm:pt modelId="{6FFB353D-E0DA-45A5-BD80-23BCBCE4BF15}" type="pres">
      <dgm:prSet presAssocID="{E14F94EF-2B0A-4EED-A2BA-C51E664FFADB}" presName="sibTrans" presStyleCnt="0"/>
      <dgm:spPr/>
    </dgm:pt>
    <dgm:pt modelId="{FECBEC8D-A69F-471B-B6A2-8C97980E5C63}" type="pres">
      <dgm:prSet presAssocID="{88311E42-2590-4EC1-94F6-47BCED871E32}" presName="node" presStyleLbl="node1" presStyleIdx="3" presStyleCnt="9">
        <dgm:presLayoutVars>
          <dgm:bulletEnabled val="1"/>
        </dgm:presLayoutVars>
      </dgm:prSet>
      <dgm:spPr/>
    </dgm:pt>
    <dgm:pt modelId="{710C4466-6E5C-4C2A-B6B7-013A94FD44C5}" type="pres">
      <dgm:prSet presAssocID="{10FF3208-5DC9-4513-A0AD-4DA2619B35F8}" presName="sibTrans" presStyleCnt="0"/>
      <dgm:spPr/>
    </dgm:pt>
    <dgm:pt modelId="{EB554DE5-A88B-43E4-ACD1-236E111CE50C}" type="pres">
      <dgm:prSet presAssocID="{1E2E2B4E-D134-4D67-88DF-576631B87FFD}" presName="node" presStyleLbl="node1" presStyleIdx="4" presStyleCnt="9">
        <dgm:presLayoutVars>
          <dgm:bulletEnabled val="1"/>
        </dgm:presLayoutVars>
      </dgm:prSet>
      <dgm:spPr/>
    </dgm:pt>
    <dgm:pt modelId="{BA775297-FCCA-49E0-A0C1-3465B1E969CC}" type="pres">
      <dgm:prSet presAssocID="{FFD3A761-EE38-4164-9BD6-57D2A8D4D95D}" presName="sibTrans" presStyleCnt="0"/>
      <dgm:spPr/>
    </dgm:pt>
    <dgm:pt modelId="{04FD3E14-6E6D-483F-AF6F-FCF79E8AA7CE}" type="pres">
      <dgm:prSet presAssocID="{45963225-8E6B-4589-9B95-855D05180625}" presName="node" presStyleLbl="node1" presStyleIdx="5" presStyleCnt="9">
        <dgm:presLayoutVars>
          <dgm:bulletEnabled val="1"/>
        </dgm:presLayoutVars>
      </dgm:prSet>
      <dgm:spPr/>
    </dgm:pt>
    <dgm:pt modelId="{8CBC2A94-1035-4DCE-83FA-64DCE62962DE}" type="pres">
      <dgm:prSet presAssocID="{76D8BB4D-C42C-4209-87CD-1B9A48F740F1}" presName="sibTrans" presStyleCnt="0"/>
      <dgm:spPr/>
    </dgm:pt>
    <dgm:pt modelId="{6A4FFC92-E331-4515-87AA-6D15D4058956}" type="pres">
      <dgm:prSet presAssocID="{36F90944-A751-4866-8526-DE31FC737E47}" presName="node" presStyleLbl="node1" presStyleIdx="6" presStyleCnt="9">
        <dgm:presLayoutVars>
          <dgm:bulletEnabled val="1"/>
        </dgm:presLayoutVars>
      </dgm:prSet>
      <dgm:spPr/>
    </dgm:pt>
    <dgm:pt modelId="{26C099B9-8665-411F-9245-230565C131C6}" type="pres">
      <dgm:prSet presAssocID="{718BD3E1-BA3E-4AF6-B580-3C0B6F00D66C}" presName="sibTrans" presStyleCnt="0"/>
      <dgm:spPr/>
    </dgm:pt>
    <dgm:pt modelId="{35B66391-75DD-4D1F-8DDE-87C89C52788F}" type="pres">
      <dgm:prSet presAssocID="{30211E30-5E98-4316-A108-895CE8CCC368}" presName="node" presStyleLbl="node1" presStyleIdx="7" presStyleCnt="9">
        <dgm:presLayoutVars>
          <dgm:bulletEnabled val="1"/>
        </dgm:presLayoutVars>
      </dgm:prSet>
      <dgm:spPr/>
    </dgm:pt>
    <dgm:pt modelId="{9B5B7CCA-8F10-4435-934E-85BF844C2758}" type="pres">
      <dgm:prSet presAssocID="{23ADC253-9D36-4748-8AC8-E87908D096EE}" presName="sibTrans" presStyleCnt="0"/>
      <dgm:spPr/>
    </dgm:pt>
    <dgm:pt modelId="{D8BB402D-2EF4-488C-A229-DA8EFABD655D}" type="pres">
      <dgm:prSet presAssocID="{D004A4B5-9A4F-45B0-A0B1-237E0694CDB6}" presName="node" presStyleLbl="node1" presStyleIdx="8" presStyleCnt="9">
        <dgm:presLayoutVars>
          <dgm:bulletEnabled val="1"/>
        </dgm:presLayoutVars>
      </dgm:prSet>
      <dgm:spPr/>
    </dgm:pt>
  </dgm:ptLst>
  <dgm:cxnLst>
    <dgm:cxn modelId="{A2809B16-287C-4732-8154-F77F826FECE1}" srcId="{1ED004D1-8389-48EA-9390-03864FA3C80C}" destId="{30211E30-5E98-4316-A108-895CE8CCC368}" srcOrd="7" destOrd="0" parTransId="{272653C9-2114-40CB-849D-E1FA37C98F6F}" sibTransId="{23ADC253-9D36-4748-8AC8-E87908D096EE}"/>
    <dgm:cxn modelId="{4F61CF16-CBCA-4370-A823-D436AA3DB276}" type="presOf" srcId="{36F90944-A751-4866-8526-DE31FC737E47}" destId="{6A4FFC92-E331-4515-87AA-6D15D4058956}" srcOrd="0" destOrd="0" presId="urn:microsoft.com/office/officeart/2005/8/layout/default"/>
    <dgm:cxn modelId="{3CA0CC36-F3AF-4134-9A2E-A803E19907A8}" srcId="{1ED004D1-8389-48EA-9390-03864FA3C80C}" destId="{1E2E2B4E-D134-4D67-88DF-576631B87FFD}" srcOrd="4" destOrd="0" parTransId="{D37C6469-86D5-40D1-BC74-502599562289}" sibTransId="{FFD3A761-EE38-4164-9BD6-57D2A8D4D95D}"/>
    <dgm:cxn modelId="{1059623B-43E2-4D2C-98BB-9FB4C019BF02}" type="presOf" srcId="{30211E30-5E98-4316-A108-895CE8CCC368}" destId="{35B66391-75DD-4D1F-8DDE-87C89C52788F}" srcOrd="0" destOrd="0" presId="urn:microsoft.com/office/officeart/2005/8/layout/default"/>
    <dgm:cxn modelId="{A09E5A3D-51BF-4187-AB4F-8C30C1E7D64E}" type="presOf" srcId="{45963225-8E6B-4589-9B95-855D05180625}" destId="{04FD3E14-6E6D-483F-AF6F-FCF79E8AA7CE}" srcOrd="0" destOrd="0" presId="urn:microsoft.com/office/officeart/2005/8/layout/default"/>
    <dgm:cxn modelId="{6CABEA55-51B4-45C0-B6B3-3828388C6094}" srcId="{1ED004D1-8389-48EA-9390-03864FA3C80C}" destId="{4DD3CBBA-E71C-4DE2-A7CD-8DB2F34B2BB5}" srcOrd="2" destOrd="0" parTransId="{775650F1-0820-4768-9C82-63E0B9DBDE13}" sibTransId="{E14F94EF-2B0A-4EED-A2BA-C51E664FFADB}"/>
    <dgm:cxn modelId="{150FEB77-294B-40BC-9939-9906E2BD0137}" srcId="{1ED004D1-8389-48EA-9390-03864FA3C80C}" destId="{2DA0E9B4-0454-42A9-B45B-DC5BF1721A15}" srcOrd="1" destOrd="0" parTransId="{B8735C83-1931-47C6-85F4-6BBCDE4D1C67}" sibTransId="{8AF7230B-7038-44C4-870D-1AB365B6AA52}"/>
    <dgm:cxn modelId="{3419157A-2DE6-4B02-AFFE-467A8A0064A0}" srcId="{1ED004D1-8389-48EA-9390-03864FA3C80C}" destId="{36F90944-A751-4866-8526-DE31FC737E47}" srcOrd="6" destOrd="0" parTransId="{4CC3FD72-21B7-4B21-8821-16426E1E7F30}" sibTransId="{718BD3E1-BA3E-4AF6-B580-3C0B6F00D66C}"/>
    <dgm:cxn modelId="{FC9E997A-7EDB-47FE-9E73-B7E7E5999276}" type="presOf" srcId="{2DA0E9B4-0454-42A9-B45B-DC5BF1721A15}" destId="{9E6DA11D-936C-4C8F-81C3-18497C0F6E8A}" srcOrd="0" destOrd="0" presId="urn:microsoft.com/office/officeart/2005/8/layout/default"/>
    <dgm:cxn modelId="{C87A9A7F-CBEB-4099-81F3-4BF7F10EF470}" srcId="{1ED004D1-8389-48EA-9390-03864FA3C80C}" destId="{F72660EF-EF48-4F59-A1A5-6F0F16369CA4}" srcOrd="0" destOrd="0" parTransId="{F62F3034-597E-4BD5-ABA1-89F3DE455EA1}" sibTransId="{4668BF1C-E484-4583-A67B-315CD5B0539A}"/>
    <dgm:cxn modelId="{BDDEF388-744B-4161-8DB9-DE4AE0114C38}" type="presOf" srcId="{F72660EF-EF48-4F59-A1A5-6F0F16369CA4}" destId="{4012DF0B-5825-4AC7-9E0A-B994A204DFC0}" srcOrd="0" destOrd="0" presId="urn:microsoft.com/office/officeart/2005/8/layout/default"/>
    <dgm:cxn modelId="{7377DCA1-9D13-4710-8158-5D3D8D66C7BF}" srcId="{1ED004D1-8389-48EA-9390-03864FA3C80C}" destId="{45963225-8E6B-4589-9B95-855D05180625}" srcOrd="5" destOrd="0" parTransId="{91A1D946-1933-444C-89CD-033ED4314033}" sibTransId="{76D8BB4D-C42C-4209-87CD-1B9A48F740F1}"/>
    <dgm:cxn modelId="{2DC055D4-3942-4811-9F2A-C526E65D9E27}" type="presOf" srcId="{88311E42-2590-4EC1-94F6-47BCED871E32}" destId="{FECBEC8D-A69F-471B-B6A2-8C97980E5C63}" srcOrd="0" destOrd="0" presId="urn:microsoft.com/office/officeart/2005/8/layout/default"/>
    <dgm:cxn modelId="{C3EBFBE9-3913-4F31-BE8E-449CC5F7348B}" type="presOf" srcId="{4DD3CBBA-E71C-4DE2-A7CD-8DB2F34B2BB5}" destId="{831AACBE-766F-4F5F-84F2-BF4F76392E19}" srcOrd="0" destOrd="0" presId="urn:microsoft.com/office/officeart/2005/8/layout/default"/>
    <dgm:cxn modelId="{EA8FF3EE-9006-47CC-A42A-A3F235E526AF}" type="presOf" srcId="{1E2E2B4E-D134-4D67-88DF-576631B87FFD}" destId="{EB554DE5-A88B-43E4-ACD1-236E111CE50C}" srcOrd="0" destOrd="0" presId="urn:microsoft.com/office/officeart/2005/8/layout/default"/>
    <dgm:cxn modelId="{270CAEF2-881E-4209-913C-0CB81BEA4BA5}" srcId="{1ED004D1-8389-48EA-9390-03864FA3C80C}" destId="{88311E42-2590-4EC1-94F6-47BCED871E32}" srcOrd="3" destOrd="0" parTransId="{61BC5703-F41D-4F1E-BBD6-D24F014CED86}" sibTransId="{10FF3208-5DC9-4513-A0AD-4DA2619B35F8}"/>
    <dgm:cxn modelId="{A302C3F6-66B8-46DF-A24F-91E78496F965}" type="presOf" srcId="{1ED004D1-8389-48EA-9390-03864FA3C80C}" destId="{65FA45EE-41F0-402C-96FC-256D2B01C4E9}" srcOrd="0" destOrd="0" presId="urn:microsoft.com/office/officeart/2005/8/layout/default"/>
    <dgm:cxn modelId="{11A11FF9-0F7F-483E-8584-4C00C42A7077}" type="presOf" srcId="{D004A4B5-9A4F-45B0-A0B1-237E0694CDB6}" destId="{D8BB402D-2EF4-488C-A229-DA8EFABD655D}" srcOrd="0" destOrd="0" presId="urn:microsoft.com/office/officeart/2005/8/layout/default"/>
    <dgm:cxn modelId="{5AE57DFD-EA41-4610-A673-8639D64EE0A7}" srcId="{1ED004D1-8389-48EA-9390-03864FA3C80C}" destId="{D004A4B5-9A4F-45B0-A0B1-237E0694CDB6}" srcOrd="8" destOrd="0" parTransId="{D5A5A518-E006-447E-8B84-C421915F0D72}" sibTransId="{8021AD1A-3CED-489E-ADE7-A0BA185D101A}"/>
    <dgm:cxn modelId="{4C54F0B7-4EB7-4B9F-83F7-438B530E902B}" type="presParOf" srcId="{65FA45EE-41F0-402C-96FC-256D2B01C4E9}" destId="{4012DF0B-5825-4AC7-9E0A-B994A204DFC0}" srcOrd="0" destOrd="0" presId="urn:microsoft.com/office/officeart/2005/8/layout/default"/>
    <dgm:cxn modelId="{29F0AAA3-A1CE-4113-BFDB-22DCC7E0049A}" type="presParOf" srcId="{65FA45EE-41F0-402C-96FC-256D2B01C4E9}" destId="{2EAE52AA-DB05-4CBD-9321-8DE8AF0493F7}" srcOrd="1" destOrd="0" presId="urn:microsoft.com/office/officeart/2005/8/layout/default"/>
    <dgm:cxn modelId="{E431F0D1-A7E1-4647-BB9F-F5A873C18BB9}" type="presParOf" srcId="{65FA45EE-41F0-402C-96FC-256D2B01C4E9}" destId="{9E6DA11D-936C-4C8F-81C3-18497C0F6E8A}" srcOrd="2" destOrd="0" presId="urn:microsoft.com/office/officeart/2005/8/layout/default"/>
    <dgm:cxn modelId="{DF245789-E0A3-4664-92AC-8D669C3FB7C2}" type="presParOf" srcId="{65FA45EE-41F0-402C-96FC-256D2B01C4E9}" destId="{8B34D258-5E19-440C-A3FD-EAEA474D14BE}" srcOrd="3" destOrd="0" presId="urn:microsoft.com/office/officeart/2005/8/layout/default"/>
    <dgm:cxn modelId="{309D8388-72F4-42C3-818D-11D1EBD6353A}" type="presParOf" srcId="{65FA45EE-41F0-402C-96FC-256D2B01C4E9}" destId="{831AACBE-766F-4F5F-84F2-BF4F76392E19}" srcOrd="4" destOrd="0" presId="urn:microsoft.com/office/officeart/2005/8/layout/default"/>
    <dgm:cxn modelId="{914F6FB5-78B2-4CF8-94B8-613AF7BFCAE4}" type="presParOf" srcId="{65FA45EE-41F0-402C-96FC-256D2B01C4E9}" destId="{6FFB353D-E0DA-45A5-BD80-23BCBCE4BF15}" srcOrd="5" destOrd="0" presId="urn:microsoft.com/office/officeart/2005/8/layout/default"/>
    <dgm:cxn modelId="{727D9EED-D8E3-473D-8F32-DE7239D5E14B}" type="presParOf" srcId="{65FA45EE-41F0-402C-96FC-256D2B01C4E9}" destId="{FECBEC8D-A69F-471B-B6A2-8C97980E5C63}" srcOrd="6" destOrd="0" presId="urn:microsoft.com/office/officeart/2005/8/layout/default"/>
    <dgm:cxn modelId="{44AEEBC2-A9A1-4CC1-8760-85DDC4F9E7C8}" type="presParOf" srcId="{65FA45EE-41F0-402C-96FC-256D2B01C4E9}" destId="{710C4466-6E5C-4C2A-B6B7-013A94FD44C5}" srcOrd="7" destOrd="0" presId="urn:microsoft.com/office/officeart/2005/8/layout/default"/>
    <dgm:cxn modelId="{1F21D608-A6C4-4C2F-8553-D8004F311928}" type="presParOf" srcId="{65FA45EE-41F0-402C-96FC-256D2B01C4E9}" destId="{EB554DE5-A88B-43E4-ACD1-236E111CE50C}" srcOrd="8" destOrd="0" presId="urn:microsoft.com/office/officeart/2005/8/layout/default"/>
    <dgm:cxn modelId="{7F0BD180-731F-417D-8631-D801D6CCC4A8}" type="presParOf" srcId="{65FA45EE-41F0-402C-96FC-256D2B01C4E9}" destId="{BA775297-FCCA-49E0-A0C1-3465B1E969CC}" srcOrd="9" destOrd="0" presId="urn:microsoft.com/office/officeart/2005/8/layout/default"/>
    <dgm:cxn modelId="{185937E2-7682-4270-BE7A-A507C1484463}" type="presParOf" srcId="{65FA45EE-41F0-402C-96FC-256D2B01C4E9}" destId="{04FD3E14-6E6D-483F-AF6F-FCF79E8AA7CE}" srcOrd="10" destOrd="0" presId="urn:microsoft.com/office/officeart/2005/8/layout/default"/>
    <dgm:cxn modelId="{4F9F14B7-AA3D-4D36-981B-B8642F7B7480}" type="presParOf" srcId="{65FA45EE-41F0-402C-96FC-256D2B01C4E9}" destId="{8CBC2A94-1035-4DCE-83FA-64DCE62962DE}" srcOrd="11" destOrd="0" presId="urn:microsoft.com/office/officeart/2005/8/layout/default"/>
    <dgm:cxn modelId="{17A0773C-7537-4745-98B1-628171E0E412}" type="presParOf" srcId="{65FA45EE-41F0-402C-96FC-256D2B01C4E9}" destId="{6A4FFC92-E331-4515-87AA-6D15D4058956}" srcOrd="12" destOrd="0" presId="urn:microsoft.com/office/officeart/2005/8/layout/default"/>
    <dgm:cxn modelId="{5790D04B-4F32-4A0A-8E8B-4CE02DEEC2B9}" type="presParOf" srcId="{65FA45EE-41F0-402C-96FC-256D2B01C4E9}" destId="{26C099B9-8665-411F-9245-230565C131C6}" srcOrd="13" destOrd="0" presId="urn:microsoft.com/office/officeart/2005/8/layout/default"/>
    <dgm:cxn modelId="{947A0680-FE50-42AF-B9BC-565EC23244A2}" type="presParOf" srcId="{65FA45EE-41F0-402C-96FC-256D2B01C4E9}" destId="{35B66391-75DD-4D1F-8DDE-87C89C52788F}" srcOrd="14" destOrd="0" presId="urn:microsoft.com/office/officeart/2005/8/layout/default"/>
    <dgm:cxn modelId="{761C0B17-EDA2-4869-8C47-414001973787}" type="presParOf" srcId="{65FA45EE-41F0-402C-96FC-256D2B01C4E9}" destId="{9B5B7CCA-8F10-4435-934E-85BF844C2758}" srcOrd="15" destOrd="0" presId="urn:microsoft.com/office/officeart/2005/8/layout/default"/>
    <dgm:cxn modelId="{6765A8F7-B72F-4C6D-939C-97E87DEE2D8A}" type="presParOf" srcId="{65FA45EE-41F0-402C-96FC-256D2B01C4E9}" destId="{D8BB402D-2EF4-488C-A229-DA8EFABD655D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2DF0B-5825-4AC7-9E0A-B994A204DFC0}">
      <dsp:nvSpPr>
        <dsp:cNvPr id="0" name=""/>
        <dsp:cNvSpPr/>
      </dsp:nvSpPr>
      <dsp:spPr>
        <a:xfrm>
          <a:off x="303101" y="2534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«Nei»</a:t>
          </a:r>
        </a:p>
      </dsp:txBody>
      <dsp:txXfrm>
        <a:off x="303101" y="2534"/>
        <a:ext cx="2336407" cy="1401844"/>
      </dsp:txXfrm>
    </dsp:sp>
    <dsp:sp modelId="{9992524C-5269-4C8A-9491-A8D56961558C}">
      <dsp:nvSpPr>
        <dsp:cNvPr id="0" name=""/>
        <dsp:cNvSpPr/>
      </dsp:nvSpPr>
      <dsp:spPr>
        <a:xfrm>
          <a:off x="2862122" y="0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«Hallen fungerte fint»</a:t>
          </a:r>
        </a:p>
      </dsp:txBody>
      <dsp:txXfrm>
        <a:off x="2862122" y="0"/>
        <a:ext cx="2336407" cy="1401844"/>
      </dsp:txXfrm>
    </dsp:sp>
    <dsp:sp modelId="{8A4FCD15-D5E8-42C6-8B5A-95F5EE30E279}">
      <dsp:nvSpPr>
        <dsp:cNvPr id="0" name=""/>
        <dsp:cNvSpPr/>
      </dsp:nvSpPr>
      <dsp:spPr>
        <a:xfrm>
          <a:off x="5443198" y="2534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Hallen på Krøderen er best egnet»</a:t>
          </a:r>
        </a:p>
      </dsp:txBody>
      <dsp:txXfrm>
        <a:off x="5443198" y="2534"/>
        <a:ext cx="2336407" cy="1401844"/>
      </dsp:txXfrm>
    </dsp:sp>
    <dsp:sp modelId="{E9E12E35-C3F6-4EC9-B8BB-444BDB867972}">
      <dsp:nvSpPr>
        <dsp:cNvPr id="0" name=""/>
        <dsp:cNvSpPr/>
      </dsp:nvSpPr>
      <dsp:spPr>
        <a:xfrm>
          <a:off x="303101" y="1638019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«Hadde vært fint å bytte på mellom Sigdal og Krødsherad annet hvert år»</a:t>
          </a:r>
        </a:p>
      </dsp:txBody>
      <dsp:txXfrm>
        <a:off x="303101" y="1638019"/>
        <a:ext cx="2336407" cy="1401844"/>
      </dsp:txXfrm>
    </dsp:sp>
    <dsp:sp modelId="{22943543-87B9-464B-84FB-9E009F7E878F}">
      <dsp:nvSpPr>
        <dsp:cNvPr id="0" name=""/>
        <dsp:cNvSpPr/>
      </dsp:nvSpPr>
      <dsp:spPr>
        <a:xfrm>
          <a:off x="2873150" y="1638019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«Syns hallen er godt egnet»</a:t>
          </a:r>
        </a:p>
      </dsp:txBody>
      <dsp:txXfrm>
        <a:off x="2873150" y="1638019"/>
        <a:ext cx="2336407" cy="1401844"/>
      </dsp:txXfrm>
    </dsp:sp>
    <dsp:sp modelId="{CEADE742-1930-4709-9496-81180B2ABB37}">
      <dsp:nvSpPr>
        <dsp:cNvPr id="0" name=""/>
        <dsp:cNvSpPr/>
      </dsp:nvSpPr>
      <dsp:spPr>
        <a:xfrm>
          <a:off x="5443198" y="1638019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«Ute, om messen blir på våren. </a:t>
          </a:r>
          <a:r>
            <a:rPr lang="nb-NO" sz="2000" kern="1200" dirty="0" err="1"/>
            <a:t>F.eks</a:t>
          </a:r>
          <a:r>
            <a:rPr lang="nb-NO" sz="2000" kern="1200" dirty="0"/>
            <a:t> skistadion eller kunstgressbanen»</a:t>
          </a:r>
        </a:p>
      </dsp:txBody>
      <dsp:txXfrm>
        <a:off x="5443198" y="1638019"/>
        <a:ext cx="2336407" cy="1401844"/>
      </dsp:txXfrm>
    </dsp:sp>
    <dsp:sp modelId="{DF74EF0F-CB1D-4A31-8C16-8BD0E1DD47CA}">
      <dsp:nvSpPr>
        <dsp:cNvPr id="0" name=""/>
        <dsp:cNvSpPr/>
      </dsp:nvSpPr>
      <dsp:spPr>
        <a:xfrm>
          <a:off x="1588125" y="3273505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«Krøderen samfunnshus»</a:t>
          </a:r>
        </a:p>
      </dsp:txBody>
      <dsp:txXfrm>
        <a:off x="1588125" y="3273505"/>
        <a:ext cx="2336407" cy="1401844"/>
      </dsp:txXfrm>
    </dsp:sp>
    <dsp:sp modelId="{9EFF62DB-56A7-4AC7-83D5-45736010BDE1}">
      <dsp:nvSpPr>
        <dsp:cNvPr id="0" name=""/>
        <dsp:cNvSpPr/>
      </dsp:nvSpPr>
      <dsp:spPr>
        <a:xfrm>
          <a:off x="4158174" y="3273505"/>
          <a:ext cx="2336407" cy="14018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«Hallen var perfekt»</a:t>
          </a:r>
        </a:p>
      </dsp:txBody>
      <dsp:txXfrm>
        <a:off x="4158174" y="3273505"/>
        <a:ext cx="2336407" cy="1401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2DF0B-5825-4AC7-9E0A-B994A204DFC0}">
      <dsp:nvSpPr>
        <dsp:cNvPr id="0" name=""/>
        <dsp:cNvSpPr/>
      </dsp:nvSpPr>
      <dsp:spPr>
        <a:xfrm>
          <a:off x="0" y="697141"/>
          <a:ext cx="2525846" cy="1515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/>
            <a:t>«Nei»</a:t>
          </a:r>
        </a:p>
      </dsp:txBody>
      <dsp:txXfrm>
        <a:off x="0" y="697141"/>
        <a:ext cx="2525846" cy="1515507"/>
      </dsp:txXfrm>
    </dsp:sp>
    <dsp:sp modelId="{9992524C-5269-4C8A-9491-A8D56961558C}">
      <dsp:nvSpPr>
        <dsp:cNvPr id="0" name=""/>
        <dsp:cNvSpPr/>
      </dsp:nvSpPr>
      <dsp:spPr>
        <a:xfrm>
          <a:off x="2766508" y="694398"/>
          <a:ext cx="2525846" cy="1515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/>
            <a:t>«Mer folk på kvelden»</a:t>
          </a:r>
        </a:p>
      </dsp:txBody>
      <dsp:txXfrm>
        <a:off x="2766508" y="694398"/>
        <a:ext cx="2525846" cy="1515507"/>
      </dsp:txXfrm>
    </dsp:sp>
    <dsp:sp modelId="{248B3EC6-37C0-422D-9B09-AA1C8A177FB5}">
      <dsp:nvSpPr>
        <dsp:cNvPr id="0" name=""/>
        <dsp:cNvSpPr/>
      </dsp:nvSpPr>
      <dsp:spPr>
        <a:xfrm>
          <a:off x="5556861" y="697141"/>
          <a:ext cx="2525846" cy="1515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/>
            <a:t>«Godt gjennomført»</a:t>
          </a:r>
        </a:p>
      </dsp:txBody>
      <dsp:txXfrm>
        <a:off x="5556861" y="697141"/>
        <a:ext cx="2525846" cy="1515507"/>
      </dsp:txXfrm>
    </dsp:sp>
    <dsp:sp modelId="{14B1D144-BFFF-4E1C-9723-80AF44E95610}">
      <dsp:nvSpPr>
        <dsp:cNvPr id="0" name=""/>
        <dsp:cNvSpPr/>
      </dsp:nvSpPr>
      <dsp:spPr>
        <a:xfrm>
          <a:off x="1389215" y="2465234"/>
          <a:ext cx="2525846" cy="1515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/>
            <a:t>«Kanskje mer praktiske aktiviteter»</a:t>
          </a:r>
        </a:p>
      </dsp:txBody>
      <dsp:txXfrm>
        <a:off x="1389215" y="2465234"/>
        <a:ext cx="2525846" cy="1515507"/>
      </dsp:txXfrm>
    </dsp:sp>
    <dsp:sp modelId="{19AC455D-DF58-4DC0-81F0-F25528169E19}">
      <dsp:nvSpPr>
        <dsp:cNvPr id="0" name=""/>
        <dsp:cNvSpPr/>
      </dsp:nvSpPr>
      <dsp:spPr>
        <a:xfrm>
          <a:off x="4167646" y="2465234"/>
          <a:ext cx="2525846" cy="1515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800" kern="1200" dirty="0"/>
            <a:t>«Ingenting – særdeles god info hele veien»</a:t>
          </a:r>
        </a:p>
      </dsp:txBody>
      <dsp:txXfrm>
        <a:off x="4167646" y="2465234"/>
        <a:ext cx="2525846" cy="15155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2DF0B-5825-4AC7-9E0A-B994A204DFC0}">
      <dsp:nvSpPr>
        <dsp:cNvPr id="0" name=""/>
        <dsp:cNvSpPr/>
      </dsp:nvSpPr>
      <dsp:spPr>
        <a:xfrm>
          <a:off x="177873" y="1182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«Det var flott at utstillere hadde med seg så mye utstyr som kunne prøves»</a:t>
          </a:r>
        </a:p>
      </dsp:txBody>
      <dsp:txXfrm>
        <a:off x="177873" y="1182"/>
        <a:ext cx="2337759" cy="1402655"/>
      </dsp:txXfrm>
    </dsp:sp>
    <dsp:sp modelId="{5357392C-C35E-4916-AAD8-9C986FD389BA}">
      <dsp:nvSpPr>
        <dsp:cNvPr id="0" name=""/>
        <dsp:cNvSpPr/>
      </dsp:nvSpPr>
      <dsp:spPr>
        <a:xfrm>
          <a:off x="2749408" y="1182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«En god prat»</a:t>
          </a:r>
        </a:p>
      </dsp:txBody>
      <dsp:txXfrm>
        <a:off x="2749408" y="1182"/>
        <a:ext cx="2337759" cy="1402655"/>
      </dsp:txXfrm>
    </dsp:sp>
    <dsp:sp modelId="{692E5227-08F2-4C91-AACF-F249B8050CAD}">
      <dsp:nvSpPr>
        <dsp:cNvPr id="0" name=""/>
        <dsp:cNvSpPr/>
      </dsp:nvSpPr>
      <dsp:spPr>
        <a:xfrm>
          <a:off x="5320944" y="1182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«Må ha «noe» som tiltrekker elevene til å komme bort»</a:t>
          </a:r>
        </a:p>
      </dsp:txBody>
      <dsp:txXfrm>
        <a:off x="5320944" y="1182"/>
        <a:ext cx="2337759" cy="1402655"/>
      </dsp:txXfrm>
    </dsp:sp>
    <dsp:sp modelId="{1681D670-DAE7-4518-9281-C365BBC0C30F}">
      <dsp:nvSpPr>
        <dsp:cNvPr id="0" name=""/>
        <dsp:cNvSpPr/>
      </dsp:nvSpPr>
      <dsp:spPr>
        <a:xfrm>
          <a:off x="7892480" y="1182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«Mer å gjøre på standen»</a:t>
          </a:r>
        </a:p>
      </dsp:txBody>
      <dsp:txXfrm>
        <a:off x="7892480" y="1182"/>
        <a:ext cx="2337759" cy="1402655"/>
      </dsp:txXfrm>
    </dsp:sp>
    <dsp:sp modelId="{D6112C97-3F1D-4D5A-98EB-EEAA2D054293}">
      <dsp:nvSpPr>
        <dsp:cNvPr id="0" name=""/>
        <dsp:cNvSpPr/>
      </dsp:nvSpPr>
      <dsp:spPr>
        <a:xfrm>
          <a:off x="177873" y="1637614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«Vi må gi ungdommene en sjanse, også de med ulike utfordringer»</a:t>
          </a:r>
        </a:p>
      </dsp:txBody>
      <dsp:txXfrm>
        <a:off x="177873" y="1637614"/>
        <a:ext cx="2337759" cy="1402655"/>
      </dsp:txXfrm>
    </dsp:sp>
    <dsp:sp modelId="{FC80C13E-8D7F-44A8-8B5A-DCA898CBACA7}">
      <dsp:nvSpPr>
        <dsp:cNvPr id="0" name=""/>
        <dsp:cNvSpPr/>
      </dsp:nvSpPr>
      <dsp:spPr>
        <a:xfrm>
          <a:off x="2749408" y="1637614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«Vise frem utstyret som blir brukt i den daglige jobben»</a:t>
          </a:r>
        </a:p>
      </dsp:txBody>
      <dsp:txXfrm>
        <a:off x="2749408" y="1637614"/>
        <a:ext cx="2337759" cy="1402655"/>
      </dsp:txXfrm>
    </dsp:sp>
    <dsp:sp modelId="{2B093659-7828-4A77-9776-06D5E6889520}">
      <dsp:nvSpPr>
        <dsp:cNvPr id="0" name=""/>
        <dsp:cNvSpPr/>
      </dsp:nvSpPr>
      <dsp:spPr>
        <a:xfrm>
          <a:off x="5320944" y="1637614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«Være mer forberedt og ha en bedre stand som vekker mer oppmerksomhet, noe å by på i form av aktivitet eller snacks»</a:t>
          </a:r>
        </a:p>
      </dsp:txBody>
      <dsp:txXfrm>
        <a:off x="5320944" y="1637614"/>
        <a:ext cx="2337759" cy="1402655"/>
      </dsp:txXfrm>
    </dsp:sp>
    <dsp:sp modelId="{A32F5F57-CE7D-49E8-B58E-E58AC55DD76C}">
      <dsp:nvSpPr>
        <dsp:cNvPr id="0" name=""/>
        <dsp:cNvSpPr/>
      </dsp:nvSpPr>
      <dsp:spPr>
        <a:xfrm>
          <a:off x="7892480" y="1637614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«Gi inspirasjon til unge»</a:t>
          </a:r>
        </a:p>
      </dsp:txBody>
      <dsp:txXfrm>
        <a:off x="7892480" y="1637614"/>
        <a:ext cx="2337759" cy="1402655"/>
      </dsp:txXfrm>
    </dsp:sp>
    <dsp:sp modelId="{11DEC46E-36AD-438A-BB8F-600560FD10CD}">
      <dsp:nvSpPr>
        <dsp:cNvPr id="0" name=""/>
        <dsp:cNvSpPr/>
      </dsp:nvSpPr>
      <dsp:spPr>
        <a:xfrm>
          <a:off x="4035176" y="3274045"/>
          <a:ext cx="2337759" cy="1402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«Aktivitet trekker folk»</a:t>
          </a:r>
        </a:p>
      </dsp:txBody>
      <dsp:txXfrm>
        <a:off x="4035176" y="3274045"/>
        <a:ext cx="2337759" cy="14026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2DF0B-5825-4AC7-9E0A-B994A204DFC0}">
      <dsp:nvSpPr>
        <dsp:cNvPr id="0" name=""/>
        <dsp:cNvSpPr/>
      </dsp:nvSpPr>
      <dsp:spPr>
        <a:xfrm>
          <a:off x="4327" y="816018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«Snille folk, lett å snakke med, morsomme og kule folk (utstillere»</a:t>
          </a:r>
        </a:p>
      </dsp:txBody>
      <dsp:txXfrm>
        <a:off x="4327" y="816018"/>
        <a:ext cx="2342958" cy="1405775"/>
      </dsp:txXfrm>
    </dsp:sp>
    <dsp:sp modelId="{9E6DA11D-936C-4C8F-81C3-18497C0F6E8A}">
      <dsp:nvSpPr>
        <dsp:cNvPr id="0" name=""/>
        <dsp:cNvSpPr/>
      </dsp:nvSpPr>
      <dsp:spPr>
        <a:xfrm>
          <a:off x="2581581" y="816018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«Ønsker mer praktiske yrker der man gjerne kan se og prøve maskiner»</a:t>
          </a:r>
        </a:p>
      </dsp:txBody>
      <dsp:txXfrm>
        <a:off x="2581581" y="816018"/>
        <a:ext cx="2342958" cy="1405775"/>
      </dsp:txXfrm>
    </dsp:sp>
    <dsp:sp modelId="{831AACBE-766F-4F5F-84F2-BF4F76392E19}">
      <dsp:nvSpPr>
        <dsp:cNvPr id="0" name=""/>
        <dsp:cNvSpPr/>
      </dsp:nvSpPr>
      <dsp:spPr>
        <a:xfrm>
          <a:off x="5158836" y="816018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«Kult at politiet hadde med ting som de brukte, interessant å se </a:t>
          </a:r>
          <a:r>
            <a:rPr lang="nb-NO" sz="1800" kern="1200" dirty="0" err="1"/>
            <a:t>f.eks</a:t>
          </a:r>
          <a:r>
            <a:rPr lang="nb-NO" sz="1800" kern="1200" dirty="0"/>
            <a:t> skuddsikker vest»</a:t>
          </a:r>
        </a:p>
      </dsp:txBody>
      <dsp:txXfrm>
        <a:off x="5158836" y="816018"/>
        <a:ext cx="2342958" cy="1405775"/>
      </dsp:txXfrm>
    </dsp:sp>
    <dsp:sp modelId="{FECBEC8D-A69F-471B-B6A2-8C97980E5C63}">
      <dsp:nvSpPr>
        <dsp:cNvPr id="0" name=""/>
        <dsp:cNvSpPr/>
      </dsp:nvSpPr>
      <dsp:spPr>
        <a:xfrm>
          <a:off x="7736091" y="816018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«Gøy med quiz og lykkehjul»</a:t>
          </a:r>
        </a:p>
      </dsp:txBody>
      <dsp:txXfrm>
        <a:off x="7736091" y="816018"/>
        <a:ext cx="2342958" cy="1405775"/>
      </dsp:txXfrm>
    </dsp:sp>
    <dsp:sp modelId="{EB554DE5-A88B-43E4-ACD1-236E111CE50C}">
      <dsp:nvSpPr>
        <dsp:cNvPr id="0" name=""/>
        <dsp:cNvSpPr/>
      </dsp:nvSpPr>
      <dsp:spPr>
        <a:xfrm>
          <a:off x="10313345" y="816018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«Veldig fint at 8. klasse fikk være med, fikk litt innsikt i yrkeslivet»</a:t>
          </a:r>
        </a:p>
      </dsp:txBody>
      <dsp:txXfrm>
        <a:off x="10313345" y="816018"/>
        <a:ext cx="2342958" cy="1405775"/>
      </dsp:txXfrm>
    </dsp:sp>
    <dsp:sp modelId="{04FD3E14-6E6D-483F-AF6F-FCF79E8AA7CE}">
      <dsp:nvSpPr>
        <dsp:cNvPr id="0" name=""/>
        <dsp:cNvSpPr/>
      </dsp:nvSpPr>
      <dsp:spPr>
        <a:xfrm>
          <a:off x="1292954" y="2456089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«Veldig fint at Buskerud </a:t>
          </a:r>
          <a:r>
            <a:rPr lang="nb-NO" sz="1800" kern="1200" dirty="0" err="1"/>
            <a:t>vgs</a:t>
          </a:r>
          <a:r>
            <a:rPr lang="nb-NO" sz="1800" kern="1200" dirty="0"/>
            <a:t> var der, lærte mye om mulige veier»</a:t>
          </a:r>
        </a:p>
      </dsp:txBody>
      <dsp:txXfrm>
        <a:off x="1292954" y="2456089"/>
        <a:ext cx="2342958" cy="1405775"/>
      </dsp:txXfrm>
    </dsp:sp>
    <dsp:sp modelId="{6A4FFC92-E331-4515-87AA-6D15D4058956}">
      <dsp:nvSpPr>
        <dsp:cNvPr id="0" name=""/>
        <dsp:cNvSpPr/>
      </dsp:nvSpPr>
      <dsp:spPr>
        <a:xfrm>
          <a:off x="3870209" y="2456089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«Bedre å gå med venner enn familie, lettere å stille spørsmål når man går med venner»</a:t>
          </a:r>
        </a:p>
      </dsp:txBody>
      <dsp:txXfrm>
        <a:off x="3870209" y="2456089"/>
        <a:ext cx="2342958" cy="1405775"/>
      </dsp:txXfrm>
    </dsp:sp>
    <dsp:sp modelId="{35B66391-75DD-4D1F-8DDE-87C89C52788F}">
      <dsp:nvSpPr>
        <dsp:cNvPr id="0" name=""/>
        <dsp:cNvSpPr/>
      </dsp:nvSpPr>
      <dsp:spPr>
        <a:xfrm>
          <a:off x="6447463" y="2456089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«Vanskelig med </a:t>
          </a:r>
          <a:r>
            <a:rPr lang="nb-NO" sz="1800" kern="1200" dirty="0" err="1"/>
            <a:t>small</a:t>
          </a:r>
          <a:r>
            <a:rPr lang="nb-NO" sz="1800" kern="1200" dirty="0"/>
            <a:t>-talken etter at man hadde gjort seg ferdig med spørsmålene»</a:t>
          </a:r>
        </a:p>
      </dsp:txBody>
      <dsp:txXfrm>
        <a:off x="6447463" y="2456089"/>
        <a:ext cx="2342958" cy="1405775"/>
      </dsp:txXfrm>
    </dsp:sp>
    <dsp:sp modelId="{D8BB402D-2EF4-488C-A229-DA8EFABD655D}">
      <dsp:nvSpPr>
        <dsp:cNvPr id="0" name=""/>
        <dsp:cNvSpPr/>
      </dsp:nvSpPr>
      <dsp:spPr>
        <a:xfrm>
          <a:off x="9024718" y="2456089"/>
          <a:ext cx="2342958" cy="14057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«Veldig smart med lærlinger!»</a:t>
          </a:r>
        </a:p>
      </dsp:txBody>
      <dsp:txXfrm>
        <a:off x="9024718" y="2456089"/>
        <a:ext cx="2342958" cy="1405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765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3A4F1-4B3B-37E9-E706-6AA09509E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04AF8663-4D43-6294-68D9-96D29B8F9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3C15D043-A024-313D-1E31-6A74EDEE2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1706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AF2A8-F2FA-505F-D895-431B431D1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6D70867-ABA8-ADB9-24E0-2C3B115D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1BB6E251-996F-C38C-F89A-03B00C288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7621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79704-7DE2-2047-53A0-F9F26613D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9100BB37-A50B-9655-88F0-1A8B48766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87A53585-012B-DCED-8203-4940697F1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610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0F54A-1C5D-F3E7-DF1C-42E216E5D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A185082-B3EC-7EDE-FC06-7F926E16F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60754970-3A7F-B0EC-CB1E-4B0DE040F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6921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04EBD-2244-7151-502B-A730E5641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DB85E4F-A8B3-3776-24D4-5AA6912D8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60C6BAAA-DF47-1420-F200-1D8FDDF35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3337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BF9F8-0257-507B-A3A8-6923EDB51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A84EEC6-6383-0E08-6470-7429A5312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3D1A374-198F-4E31-B136-7617723B8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89513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76263-75CF-11B1-5A54-547D379DE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A3A4FB7B-B4F4-73E0-D815-F3E38BF81B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CEB206AA-E2DE-C0E9-0606-2E3BDF8D2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9753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CCEE5-3E3F-64AF-3A97-4F7A3169D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39C9F15-601F-D3EA-A2AE-D214FA9C3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F3568A7-69D6-380A-2669-80E70CE18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2078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9433-4A72-E3B2-54F2-A62C16AA7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5D63A91-3521-A092-7697-9BACBC5246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D08564F-072A-0C5E-6E63-BD77435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5205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2A150-2083-330E-BC93-55C648671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ED96FFCD-C65D-98FF-A33F-16A672E92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62D17A76-712D-5712-A61C-DDF87CF73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250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07547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63B12-110C-2F81-9F27-32779746F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72D2B70-3872-70FA-48EE-AB2F5247C4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A861B6FD-7BBC-013B-89DF-752D8FAAD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884017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BE89F-8B62-17F4-9D4F-7933CE790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0343D3F-92D7-197C-860F-36B3D7629F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CFA6C49-F371-484E-DE58-0C6892F19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171505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88D0F-41E4-712E-73CA-0B47CA53D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E4D8AE9-11BC-6BE3-99E4-6975773F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AEA0A9A5-D30D-3415-C18F-541A56CD7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414337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F95E9-19A3-58B8-283B-4366C71D3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8D19B4DF-CA64-10CA-47E6-4FB680A3E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5FADF67F-C061-1ED9-9899-07F59F908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39905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DC1A-B552-C11B-7054-49DDD8AFC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CA25FD4-2934-C551-94A7-53034954A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19713EF-0D73-9194-36A8-220305A8E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5314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80812-C865-721E-6870-057270031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E7C5C6C-2CEC-C91B-F9B0-603622295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D17B94EA-EB16-9784-26EA-92A6F09F7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86851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32958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38909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79320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80D27-8036-C362-CB47-DBB924AB4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85B844C6-C1D1-050B-12A6-2AE94A3CA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26739272-319E-D63E-FA2A-ACE21BFB7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606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21512-53EC-8658-B83D-D6ADFD300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46F555E-A1E7-0CA0-D3C8-BBDD207854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80E5219A-A13F-BB00-555F-FE34C3D44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55996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44372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206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08452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17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799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55727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3520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7525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24354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47299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07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20918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4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732054" y="2611226"/>
            <a:ext cx="6488119" cy="2229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endParaRPr lang="en-US" sz="8800" b="1" dirty="0">
              <a:solidFill>
                <a:srgbClr val="C8B282"/>
              </a:solidFill>
              <a:latin typeface="Noto Serif HK Bold" pitchFamily="34" charset="0"/>
              <a:ea typeface="Noto Serif HK Bold" pitchFamily="34" charset="-122"/>
            </a:endParaRPr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F0BED70B-1CB6-E1CA-5D0D-D0681AE93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949" y="2218491"/>
            <a:ext cx="4461116" cy="3604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1BF9CE50-331C-870C-85A7-2EB59FC28DAD}"/>
              </a:ext>
            </a:extLst>
          </p:cNvPr>
          <p:cNvSpPr/>
          <p:nvPr/>
        </p:nvSpPr>
        <p:spPr>
          <a:xfrm>
            <a:off x="1627438" y="3252597"/>
            <a:ext cx="7007515" cy="1956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7700"/>
              </a:lnSpc>
              <a:buNone/>
            </a:pPr>
            <a:r>
              <a:rPr lang="en-US" sz="8800" b="1" dirty="0" err="1">
                <a:solidFill>
                  <a:srgbClr val="C6B382"/>
                </a:solidFill>
                <a:ea typeface="Noto Serif HK Bold" pitchFamily="34" charset="-122"/>
                <a:cs typeface="Noto Serif HK Bold" pitchFamily="34" charset="-120"/>
              </a:rPr>
              <a:t>Yrkesmessen</a:t>
            </a:r>
            <a:endParaRPr lang="en-US" sz="8800" b="1" dirty="0">
              <a:solidFill>
                <a:srgbClr val="C6B382"/>
              </a:solidFill>
              <a:ea typeface="Noto Serif HK Bold" pitchFamily="34" charset="-122"/>
              <a:cs typeface="Noto Serif HK Bold" pitchFamily="34" charset="-120"/>
            </a:endParaRPr>
          </a:p>
          <a:p>
            <a:pPr marL="0" indent="0" algn="ctr">
              <a:lnSpc>
                <a:spcPts val="7700"/>
              </a:lnSpc>
              <a:buNone/>
            </a:pPr>
            <a:r>
              <a:rPr lang="en-US" sz="8800" b="1" dirty="0">
                <a:solidFill>
                  <a:srgbClr val="C6B382"/>
                </a:solidFill>
                <a:ea typeface="Noto Serif HK Bold" pitchFamily="34" charset="-122"/>
              </a:rPr>
              <a:t>2026</a:t>
            </a:r>
            <a:endParaRPr lang="en-US" sz="8800" dirty="0">
              <a:solidFill>
                <a:srgbClr val="C6B38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48D7C-48A9-6629-3CBD-8EF803D76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FAE7C5C3-BB70-232E-222D-81C80EC38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026" y="649900"/>
            <a:ext cx="4905375" cy="3679031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B14550E8-3C39-B23E-4F3A-5029F777A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97" y="649900"/>
            <a:ext cx="4905375" cy="3679031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4334B98F-39D1-7BCC-B192-01E4B914A7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36" t="17775" r="6920" b="22761"/>
          <a:stretch>
            <a:fillRect/>
          </a:stretch>
        </p:blipFill>
        <p:spPr>
          <a:xfrm>
            <a:off x="3825731" y="4674454"/>
            <a:ext cx="6348415" cy="311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43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A0D30D13-85E4-1E8B-DCF5-BB6348B6FA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660" b="24332"/>
          <a:stretch>
            <a:fillRect/>
          </a:stretch>
        </p:blipFill>
        <p:spPr>
          <a:xfrm>
            <a:off x="857251" y="844952"/>
            <a:ext cx="12915897" cy="523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23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9E6DEB7-8C68-4E06-7E81-ED83667AC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16" y="937548"/>
            <a:ext cx="5987969" cy="449097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4AB32DDC-C4BC-373B-5D9C-312437203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316" y="937548"/>
            <a:ext cx="5987969" cy="449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91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34F32-0A72-835F-1E1D-50211F3D4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E08F8E7-4DD9-7173-90C0-C4B06B942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25" y="3473767"/>
            <a:ext cx="9867615" cy="1282066"/>
          </a:xfrm>
        </p:spPr>
        <p:txBody>
          <a:bodyPr>
            <a:noAutofit/>
          </a:bodyPr>
          <a:lstStyle/>
          <a:p>
            <a:r>
              <a:rPr lang="nb-NO" sz="8000" b="1" dirty="0">
                <a:solidFill>
                  <a:srgbClr val="C6B382"/>
                </a:solidFill>
                <a:latin typeface="+mn-lt"/>
                <a:ea typeface="Noto Serif HK Bold" pitchFamily="34" charset="-122"/>
              </a:rPr>
              <a:t>Spørreundersøkelsen</a:t>
            </a:r>
          </a:p>
        </p:txBody>
      </p:sp>
    </p:spTree>
    <p:extLst>
      <p:ext uri="{BB962C8B-B14F-4D97-AF65-F5344CB8AC3E}">
        <p14:creationId xmlns:p14="http://schemas.microsoft.com/office/powerpoint/2010/main" val="3314165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04AEE-F7F0-AEF8-1841-5F969A275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51E1D07-7C08-E3CB-FFD6-B9DC8CB241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4879031"/>
              </p:ext>
            </p:extLst>
          </p:nvPr>
        </p:nvGraphicFramePr>
        <p:xfrm>
          <a:off x="1007745" y="2428877"/>
          <a:ext cx="10408113" cy="388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3225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17C97-ABBE-28B4-FFD9-85849167C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57E804B-7DA0-76E5-FEED-EE98F0A4C9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2452"/>
              </p:ext>
            </p:extLst>
          </p:nvPr>
        </p:nvGraphicFramePr>
        <p:xfrm>
          <a:off x="1007745" y="2509186"/>
          <a:ext cx="9804182" cy="3928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3547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33A69-5072-9B24-5E7B-B47DA86C0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A4D1338-BFF4-D887-9E8D-4690081F0D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7640384"/>
              </p:ext>
            </p:extLst>
          </p:nvPr>
        </p:nvGraphicFramePr>
        <p:xfrm>
          <a:off x="1007745" y="2428877"/>
          <a:ext cx="10408113" cy="388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3420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2F81E-3959-8552-58DD-39569D714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7E97CE8-0569-408E-B535-83E6738862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579053"/>
              </p:ext>
            </p:extLst>
          </p:nvPr>
        </p:nvGraphicFramePr>
        <p:xfrm>
          <a:off x="1751682" y="2875403"/>
          <a:ext cx="8082708" cy="467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ADC41F01-2DD9-E778-A8C5-8DA07674B523}"/>
              </a:ext>
            </a:extLst>
          </p:cNvPr>
          <p:cNvSpPr txBox="1"/>
          <p:nvPr/>
        </p:nvSpPr>
        <p:spPr>
          <a:xfrm>
            <a:off x="2647721" y="2310582"/>
            <a:ext cx="62906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>
                <a:solidFill>
                  <a:schemeClr val="bg2"/>
                </a:solidFill>
              </a:rPr>
              <a:t>Har dere forslag til andre steder for yrkesmesse?</a:t>
            </a:r>
          </a:p>
        </p:txBody>
      </p:sp>
    </p:spTree>
    <p:extLst>
      <p:ext uri="{BB962C8B-B14F-4D97-AF65-F5344CB8AC3E}">
        <p14:creationId xmlns:p14="http://schemas.microsoft.com/office/powerpoint/2010/main" val="319340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2C4D2-2247-908D-E8ED-2C15A7704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0CE40D3-2213-6975-D38B-B6AD4AA6E5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471367"/>
              </p:ext>
            </p:extLst>
          </p:nvPr>
        </p:nvGraphicFramePr>
        <p:xfrm>
          <a:off x="1007745" y="2428877"/>
          <a:ext cx="10408113" cy="388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28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4445C-EFA8-7C74-F7BC-383BE30F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91EFA7F-A878-14C4-654B-D892378425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1962141"/>
              </p:ext>
            </p:extLst>
          </p:nvPr>
        </p:nvGraphicFramePr>
        <p:xfrm>
          <a:off x="1007745" y="2428877"/>
          <a:ext cx="10408113" cy="388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859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7FCAA0-1F86-0CDF-0885-A5C9B5206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5" y="894583"/>
            <a:ext cx="10408114" cy="1282066"/>
          </a:xfrm>
        </p:spPr>
        <p:txBody>
          <a:bodyPr>
            <a:normAutofit/>
          </a:bodyPr>
          <a:lstStyle/>
          <a:p>
            <a:r>
              <a:rPr lang="nb-NO" sz="5400" b="1" dirty="0">
                <a:solidFill>
                  <a:srgbClr val="C6B382"/>
                </a:solidFill>
                <a:latin typeface="+mn-lt"/>
                <a:ea typeface="Noto Serif HK Bold" pitchFamily="34" charset="-122"/>
              </a:rPr>
              <a:t>Bedrifter med stands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B214B5C-7F4C-B260-9E2E-752B6D7D6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5" y="2468880"/>
            <a:ext cx="11313087" cy="4573906"/>
          </a:xfrm>
        </p:spPr>
        <p:txBody>
          <a:bodyPr numCol="3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Norefjell Ski &amp; Spa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Plamek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AS og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Rubbhall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Sparebank1 Ringerike Hadeland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ØkonomiBistand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Regnskap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YX Norefjell – Stake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Aclima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Krødsherad Bondelag og Skogeierlag (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inkl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Norgesplanter)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HTS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Besafe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Krøderen Elektro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Politiet (fra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kl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12 – 14)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DRBV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Holtet Pukk &amp; Betong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Krøderen Kro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Krødsherad Næringsforening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NAV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Buskerud og Kongsberg VGS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Sigdal Lærlingeforum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Akershus Traktor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MS Kryllingen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Norwegian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Re:textile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Bygdeposten (fra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kl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16-19)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J&amp;A Rosenlund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Krødsherad kommune </a:t>
            </a:r>
          </a:p>
          <a:p>
            <a:pPr marL="891540" lvl="1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Omsorg</a:t>
            </a:r>
          </a:p>
          <a:p>
            <a:pPr marL="891540" lvl="1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Helse </a:t>
            </a:r>
          </a:p>
          <a:p>
            <a:pPr marL="891540" lvl="1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HOI og Plan</a:t>
            </a:r>
          </a:p>
          <a:p>
            <a:pPr marL="891540" lvl="1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Eiendom og Infrastruktur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5 Elevbedrifter (fra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kl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12 – 14)</a:t>
            </a:r>
          </a:p>
        </p:txBody>
      </p:sp>
    </p:spTree>
    <p:extLst>
      <p:ext uri="{BB962C8B-B14F-4D97-AF65-F5344CB8AC3E}">
        <p14:creationId xmlns:p14="http://schemas.microsoft.com/office/powerpoint/2010/main" val="3836661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8F2DC-5C91-53F9-12B7-62B0FA6C9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3B5AF57-4CE4-EFCF-EF11-D00255DA9D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0773469"/>
              </p:ext>
            </p:extLst>
          </p:nvPr>
        </p:nvGraphicFramePr>
        <p:xfrm>
          <a:off x="1007745" y="2509186"/>
          <a:ext cx="9094722" cy="3748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156E9015-08FB-DD05-1AB3-2899ADEB0C36}"/>
              </a:ext>
            </a:extLst>
          </p:cNvPr>
          <p:cNvSpPr txBox="1"/>
          <p:nvPr/>
        </p:nvSpPr>
        <p:spPr>
          <a:xfrm>
            <a:off x="10890738" y="2766646"/>
            <a:ext cx="291904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solidFill>
                  <a:srgbClr val="C4B480"/>
                </a:solidFill>
              </a:rPr>
              <a:t>Annet:</a:t>
            </a:r>
          </a:p>
          <a:p>
            <a:r>
              <a:rPr lang="nb-NO" dirty="0">
                <a:solidFill>
                  <a:schemeClr val="bg2"/>
                </a:solidFill>
              </a:rPr>
              <a:t>« 12-17 så foreldre og eventuelt folk fra andre kommuner kommer også»</a:t>
            </a:r>
          </a:p>
          <a:p>
            <a:endParaRPr lang="nb-NO" dirty="0">
              <a:solidFill>
                <a:schemeClr val="bg2"/>
              </a:solidFill>
            </a:endParaRPr>
          </a:p>
          <a:p>
            <a:endParaRPr lang="nb-NO" dirty="0">
              <a:solidFill>
                <a:schemeClr val="bg2"/>
              </a:solidFill>
            </a:endParaRPr>
          </a:p>
          <a:p>
            <a:r>
              <a:rPr lang="nb-NO" dirty="0">
                <a:solidFill>
                  <a:schemeClr val="bg2"/>
                </a:solidFill>
              </a:rPr>
              <a:t>«En økt på formiddagen og en på ettermiddag/tidlig kveld er fint, så kan vi også prøve å få med VGS-elever og voksne»</a:t>
            </a:r>
          </a:p>
        </p:txBody>
      </p:sp>
    </p:spTree>
    <p:extLst>
      <p:ext uri="{BB962C8B-B14F-4D97-AF65-F5344CB8AC3E}">
        <p14:creationId xmlns:p14="http://schemas.microsoft.com/office/powerpoint/2010/main" val="4270210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24EFE-4881-DC71-63F9-FF1CEC342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E4BDBF9-EDDC-DAD1-231A-47A5908B03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552333"/>
              </p:ext>
            </p:extLst>
          </p:nvPr>
        </p:nvGraphicFramePr>
        <p:xfrm>
          <a:off x="1007745" y="2428877"/>
          <a:ext cx="10408113" cy="388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5962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DCB45-355E-FA39-CA2B-D4D6AD579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C9EDF0B-2545-439C-0AA3-9C36F875C2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4768747"/>
              </p:ext>
            </p:extLst>
          </p:nvPr>
        </p:nvGraphicFramePr>
        <p:xfrm>
          <a:off x="1007745" y="2509186"/>
          <a:ext cx="9804182" cy="3928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3215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0B653-9D64-D21D-44E5-A2B3D2109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7F34997-6389-B8A2-F780-D7792C4FE4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9289652"/>
              </p:ext>
            </p:extLst>
          </p:nvPr>
        </p:nvGraphicFramePr>
        <p:xfrm>
          <a:off x="1007745" y="2509186"/>
          <a:ext cx="9094722" cy="3748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06558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A6F76-1086-8AAB-8696-08CB5AC57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051CF54-D27E-2389-0525-A21216D4D2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9855676"/>
              </p:ext>
            </p:extLst>
          </p:nvPr>
        </p:nvGraphicFramePr>
        <p:xfrm>
          <a:off x="2170447" y="2406002"/>
          <a:ext cx="8082708" cy="467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223F770F-251B-F83A-84D1-A5D8C246FD83}"/>
              </a:ext>
            </a:extLst>
          </p:cNvPr>
          <p:cNvSpPr txBox="1"/>
          <p:nvPr/>
        </p:nvSpPr>
        <p:spPr>
          <a:xfrm>
            <a:off x="2354062" y="2201231"/>
            <a:ext cx="7715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>
                <a:solidFill>
                  <a:schemeClr val="bg2"/>
                </a:solidFill>
              </a:rPr>
              <a:t>Var det noe dere savnet i forkant, under eller etter messedagen?</a:t>
            </a:r>
          </a:p>
        </p:txBody>
      </p:sp>
    </p:spTree>
    <p:extLst>
      <p:ext uri="{BB962C8B-B14F-4D97-AF65-F5344CB8AC3E}">
        <p14:creationId xmlns:p14="http://schemas.microsoft.com/office/powerpoint/2010/main" val="8897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D9091-101B-1FD3-82BB-FB98BB450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D126192-D51C-F8F1-CE1A-FA8C6F5E45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687830"/>
              </p:ext>
            </p:extLst>
          </p:nvPr>
        </p:nvGraphicFramePr>
        <p:xfrm>
          <a:off x="1007746" y="3168002"/>
          <a:ext cx="10408113" cy="467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7C16C334-606A-594E-215A-6833AA3DDEE2}"/>
              </a:ext>
            </a:extLst>
          </p:cNvPr>
          <p:cNvSpPr txBox="1"/>
          <p:nvPr/>
        </p:nvSpPr>
        <p:spPr>
          <a:xfrm>
            <a:off x="2354062" y="2201231"/>
            <a:ext cx="7715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200" b="1" dirty="0">
                <a:solidFill>
                  <a:schemeClr val="bg2"/>
                </a:solidFill>
              </a:rPr>
              <a:t>Hva var det beste tipset du tok med deg fra en eller flere av de andre utstillerne?</a:t>
            </a:r>
          </a:p>
        </p:txBody>
      </p:sp>
    </p:spTree>
    <p:extLst>
      <p:ext uri="{BB962C8B-B14F-4D97-AF65-F5344CB8AC3E}">
        <p14:creationId xmlns:p14="http://schemas.microsoft.com/office/powerpoint/2010/main" val="3811459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80838-A9AA-6FFB-B579-895836FF4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2350B2-B6B3-69C7-696D-CDF6B4DFB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25" y="3473767"/>
            <a:ext cx="9867615" cy="1282066"/>
          </a:xfrm>
        </p:spPr>
        <p:txBody>
          <a:bodyPr>
            <a:noAutofit/>
          </a:bodyPr>
          <a:lstStyle/>
          <a:p>
            <a:r>
              <a:rPr lang="nb-NO" sz="8000" b="1" dirty="0">
                <a:solidFill>
                  <a:srgbClr val="C6B382"/>
                </a:solidFill>
                <a:latin typeface="+mn-lt"/>
                <a:ea typeface="Noto Serif HK Bold" pitchFamily="34" charset="-122"/>
              </a:rPr>
              <a:t>Hva syns elevene?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2C4B6C95-0804-95A1-4689-FEAF2C7CB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941404" y="1401196"/>
            <a:ext cx="3833871" cy="2875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437066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4CDC9-7BE9-C6D8-2FE3-7581F669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1281C2D-9B75-F4E4-ECC3-BF49356EBB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7590053"/>
              </p:ext>
            </p:extLst>
          </p:nvPr>
        </p:nvGraphicFramePr>
        <p:xfrm>
          <a:off x="1007746" y="1386827"/>
          <a:ext cx="12660632" cy="467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3347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397D5-D3C4-CDA0-4A39-C85B06888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7BC4D9-2999-CFA4-65C0-DB5451298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5" y="894583"/>
            <a:ext cx="10408114" cy="1282066"/>
          </a:xfrm>
        </p:spPr>
        <p:txBody>
          <a:bodyPr>
            <a:normAutofit/>
          </a:bodyPr>
          <a:lstStyle/>
          <a:p>
            <a:r>
              <a:rPr lang="nb-NO" sz="5400" b="1">
                <a:solidFill>
                  <a:srgbClr val="C6B382"/>
                </a:solidFill>
                <a:latin typeface="+mn-lt"/>
                <a:ea typeface="Noto Serif HK Bold" pitchFamily="34" charset="-122"/>
              </a:rPr>
              <a:t>Veien videre</a:t>
            </a:r>
            <a:endParaRPr lang="nb-NO" sz="5400" b="1" dirty="0">
              <a:solidFill>
                <a:srgbClr val="C6B382"/>
              </a:solidFill>
              <a:latin typeface="+mn-lt"/>
              <a:ea typeface="Noto Serif HK Bold" pitchFamily="34" charset="-122"/>
            </a:endParaRP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0A79007-B1C9-F482-899B-BD5BA3BCC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6564630" cy="2655570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Ny messe i 2027 eller vente til 2028?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Samarbeid med Sigdal?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B95C24E-7FCB-CDA8-FC1D-C878FD13A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059" y="2468880"/>
            <a:ext cx="6687595" cy="3761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3051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674B1-B42F-998F-2CAB-67A62E19E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2C7714-3A15-58CD-95AD-D63AF9809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5" y="894583"/>
            <a:ext cx="10408114" cy="1282066"/>
          </a:xfrm>
        </p:spPr>
        <p:txBody>
          <a:bodyPr>
            <a:normAutofit/>
          </a:bodyPr>
          <a:lstStyle/>
          <a:p>
            <a:r>
              <a:rPr lang="nb-NO" sz="5400" b="1" dirty="0">
                <a:solidFill>
                  <a:srgbClr val="C6B382"/>
                </a:solidFill>
                <a:latin typeface="+mn-lt"/>
                <a:ea typeface="Noto Serif HK Bold" pitchFamily="34" charset="-122"/>
              </a:rPr>
              <a:t>Opplegget for dagen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F0299A2-6786-4D77-475F-E87AF9E6F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6564630" cy="2655570"/>
          </a:xfrm>
        </p:spPr>
        <p:txBody>
          <a:bodyPr numCol="1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Kl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12.15 – Messen åpnet og ordfører ønsket velkommen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Elevene var tilstede frem til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ca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14.00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FAU sørget for kiosksalg.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Vegard Jelstad holdt foredrag om lærlinger mens utstillerne fikk seg en matbit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Messa var åpen frem til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kl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19, men de fleste begynte å pakke sammen fra </a:t>
            </a:r>
            <a:r>
              <a:rPr lang="nb-NO" dirty="0" err="1">
                <a:solidFill>
                  <a:schemeClr val="bg1">
                    <a:lumMod val="95000"/>
                  </a:schemeClr>
                </a:solidFill>
              </a:rPr>
              <a:t>kl</a:t>
            </a:r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 18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DD3D08B-BD62-055C-B40F-4279A5716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76" y="2176649"/>
            <a:ext cx="6687595" cy="3761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4070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D2DC3-E06B-79B8-1A16-D9E1EA4D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077916-E335-7F9E-7A4F-43E9FB3D1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59" y="3473767"/>
            <a:ext cx="9086281" cy="1282066"/>
          </a:xfrm>
        </p:spPr>
        <p:txBody>
          <a:bodyPr>
            <a:noAutofit/>
          </a:bodyPr>
          <a:lstStyle/>
          <a:p>
            <a:r>
              <a:rPr lang="nb-NO" sz="8000" b="1" dirty="0">
                <a:solidFill>
                  <a:srgbClr val="C6B382"/>
                </a:solidFill>
                <a:latin typeface="+mn-lt"/>
                <a:ea typeface="Noto Serif HK Bold" pitchFamily="34" charset="-122"/>
              </a:rPr>
              <a:t>Et lite bildedryss</a:t>
            </a:r>
          </a:p>
        </p:txBody>
      </p:sp>
    </p:spTree>
    <p:extLst>
      <p:ext uri="{BB962C8B-B14F-4D97-AF65-F5344CB8AC3E}">
        <p14:creationId xmlns:p14="http://schemas.microsoft.com/office/powerpoint/2010/main" val="662676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60A8BAEA-CA35-3517-56D6-78F5E562C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-64927" y="1399894"/>
            <a:ext cx="6569256" cy="492694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EAF081F-7B71-1B8C-FAC8-5C05F27BF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708" y="578736"/>
            <a:ext cx="7396224" cy="554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05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7CF69779-466F-7621-E2B7-0C45EE0833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28" t="799" r="8678" b="1"/>
          <a:stretch>
            <a:fillRect/>
          </a:stretch>
        </p:blipFill>
        <p:spPr>
          <a:xfrm rot="5400000">
            <a:off x="759255" y="616976"/>
            <a:ext cx="5332541" cy="553385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652FA9EC-5351-2301-56D8-68A30C8DD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703" y="717633"/>
            <a:ext cx="7114573" cy="533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8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4FCF74AF-3239-166E-B021-45CEDB88A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4528" r="21484"/>
          <a:stretch>
            <a:fillRect/>
          </a:stretch>
        </p:blipFill>
        <p:spPr>
          <a:xfrm rot="5400000">
            <a:off x="8573889" y="1137269"/>
            <a:ext cx="4404283" cy="5162312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E0050766-BFCB-52F3-F28D-FA210A0C0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51" y="1516283"/>
            <a:ext cx="5872379" cy="440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49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972333ED-22B6-2F2B-3E53-3B0BF2F6C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660" t="10981" r="6811" b="18536"/>
          <a:stretch>
            <a:fillRect/>
          </a:stretch>
        </p:blipFill>
        <p:spPr>
          <a:xfrm>
            <a:off x="616578" y="1203766"/>
            <a:ext cx="6872843" cy="445625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6B35FC5-7F28-CA37-89FC-C8808331B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150" y="1203767"/>
            <a:ext cx="5941672" cy="445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5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D6ADB7CF-6D79-B4EE-68CF-818CE66E8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92" y="775504"/>
            <a:ext cx="6235793" cy="493067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DD53EA1-B436-50BF-D1D4-4E49F47BA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5504"/>
            <a:ext cx="6594608" cy="494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3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-tema">
  <a:themeElements>
    <a:clrScheme name="Office 2013 – 2022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144FCC7D40684BAB35378F309D752C" ma:contentTypeVersion="13" ma:contentTypeDescription="Create a new document." ma:contentTypeScope="" ma:versionID="3ed4145f083d56120809f5085cc3b387">
  <xsd:schema xmlns:xsd="http://www.w3.org/2001/XMLSchema" xmlns:xs="http://www.w3.org/2001/XMLSchema" xmlns:p="http://schemas.microsoft.com/office/2006/metadata/properties" xmlns:ns2="92ebf287-4101-485b-b5c0-3d7e1c346ba0" xmlns:ns3="881f04aa-7ecf-4e57-ada5-5594f75a9ce1" targetNamespace="http://schemas.microsoft.com/office/2006/metadata/properties" ma:root="true" ma:fieldsID="abb39d0e7c46dd4bec14c03ce02a0129" ns2:_="" ns3:_="">
    <xsd:import namespace="92ebf287-4101-485b-b5c0-3d7e1c346ba0"/>
    <xsd:import namespace="881f04aa-7ecf-4e57-ada5-5594f75a9c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bf287-4101-485b-b5c0-3d7e1c346b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80b8731-baab-4ba9-8a30-230d2a00d2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1f04aa-7ecf-4e57-ada5-5594f75a9ce1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7edc82f-5e23-4190-90af-40da53b9d751}" ma:internalName="TaxCatchAll" ma:showField="CatchAllData" ma:web="881f04aa-7ecf-4e57-ada5-5594f75a9c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ebf287-4101-485b-b5c0-3d7e1c346ba0">
      <Terms xmlns="http://schemas.microsoft.com/office/infopath/2007/PartnerControls"/>
    </lcf76f155ced4ddcb4097134ff3c332f>
    <TaxCatchAll xmlns="881f04aa-7ecf-4e57-ada5-5594f75a9ce1" xsi:nil="true"/>
  </documentManagement>
</p:properties>
</file>

<file path=customXml/itemProps1.xml><?xml version="1.0" encoding="utf-8"?>
<ds:datastoreItem xmlns:ds="http://schemas.openxmlformats.org/officeDocument/2006/customXml" ds:itemID="{3345CD67-4831-45AA-8384-A6D2B215DD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ebf287-4101-485b-b5c0-3d7e1c346ba0"/>
    <ds:schemaRef ds:uri="881f04aa-7ecf-4e57-ada5-5594f75a9c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4CB74B-8351-4661-A38A-6D7B0BDBFB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922BD7-B16C-4125-ADF2-CBF7F898C4A5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881f04aa-7ecf-4e57-ada5-5594f75a9ce1"/>
    <ds:schemaRef ds:uri="http://schemas.openxmlformats.org/package/2006/metadata/core-properties"/>
    <ds:schemaRef ds:uri="92ebf287-4101-485b-b5c0-3d7e1c346b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745</TotalTime>
  <Words>676</Words>
  <Application>Microsoft Office PowerPoint</Application>
  <PresentationFormat>Egendefinert</PresentationFormat>
  <Paragraphs>94</Paragraphs>
  <Slides>28</Slides>
  <Notes>23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Noto Serif HK Bold</vt:lpstr>
      <vt:lpstr>Office 2013 – 2022-tema</vt:lpstr>
      <vt:lpstr>PowerPoint-presentasjon</vt:lpstr>
      <vt:lpstr>Bedrifter med stands</vt:lpstr>
      <vt:lpstr>Opplegget for dagen</vt:lpstr>
      <vt:lpstr>Et lite bildedryss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Spørreundersøkelsen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Hva syns elevene?</vt:lpstr>
      <vt:lpstr>PowerPoint-presentasjon</vt:lpstr>
      <vt:lpstr>Veien videre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Anette Bøe</dc:creator>
  <cp:lastModifiedBy>Anette Bøe</cp:lastModifiedBy>
  <cp:revision>5</cp:revision>
  <dcterms:created xsi:type="dcterms:W3CDTF">2025-09-04T10:21:29Z</dcterms:created>
  <dcterms:modified xsi:type="dcterms:W3CDTF">2026-05-07T07:30:34Z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0x0101003D144FCC7D40684BAB35378F309D752C</vt:lpwstr>
  </property>
  <property fmtid="{D5CDD505-2E9C-101B-9397-08002B2CF9AE}" pid="3" name="MediaServiceImageTags">
    <vt:lpwstr/>
  </property>
</Properties>
</file>