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4"/>
    <p:sldMasterId id="2147483860" r:id="rId5"/>
    <p:sldMasterId id="2147483815" r:id="rId6"/>
    <p:sldMasterId id="2147483906" r:id="rId7"/>
  </p:sldMasterIdLst>
  <p:notesMasterIdLst>
    <p:notesMasterId r:id="rId17"/>
  </p:notesMasterIdLst>
  <p:sldIdLst>
    <p:sldId id="280" r:id="rId8"/>
    <p:sldId id="282" r:id="rId9"/>
    <p:sldId id="290" r:id="rId10"/>
    <p:sldId id="260" r:id="rId11"/>
    <p:sldId id="289" r:id="rId12"/>
    <p:sldId id="288" r:id="rId13"/>
    <p:sldId id="291" r:id="rId14"/>
    <p:sldId id="292" r:id="rId15"/>
    <p:sldId id="278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5713"/>
    <a:srgbClr val="348221"/>
    <a:srgbClr val="00A33A"/>
    <a:srgbClr val="003A45"/>
    <a:srgbClr val="79D1E5"/>
    <a:srgbClr val="378220"/>
    <a:srgbClr val="285715"/>
    <a:srgbClr val="038EB4"/>
    <a:srgbClr val="005198"/>
    <a:srgbClr val="004E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B72197-595F-407B-9583-A702B242B0A7}" v="7" dt="2026-10-06T08:15:17.6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ette Strandmyr Fidje" userId="40832376-eae2-4b33-8536-fbb17d0d2b92" providerId="ADAL" clId="{F6877E0A-A6DA-4D6E-AB93-C8A292B9C7E8}"/>
    <pc:docChg chg="undo custSel addSld delSld modSld sldOrd">
      <pc:chgData name="Anette Strandmyr Fidje" userId="40832376-eae2-4b33-8536-fbb17d0d2b92" providerId="ADAL" clId="{F6877E0A-A6DA-4D6E-AB93-C8A292B9C7E8}" dt="2026-10-06T08:37:17.254" v="2273" actId="20577"/>
      <pc:docMkLst>
        <pc:docMk/>
      </pc:docMkLst>
      <pc:sldChg chg="modSp add mod">
        <pc:chgData name="Anette Strandmyr Fidje" userId="40832376-eae2-4b33-8536-fbb17d0d2b92" providerId="ADAL" clId="{F6877E0A-A6DA-4D6E-AB93-C8A292B9C7E8}" dt="2026-10-05T13:15:20.167" v="2256" actId="20577"/>
        <pc:sldMkLst>
          <pc:docMk/>
          <pc:sldMk cId="889412747" sldId="260"/>
        </pc:sldMkLst>
        <pc:spChg chg="mod">
          <ac:chgData name="Anette Strandmyr Fidje" userId="40832376-eae2-4b33-8536-fbb17d0d2b92" providerId="ADAL" clId="{F6877E0A-A6DA-4D6E-AB93-C8A292B9C7E8}" dt="2026-10-05T13:15:20.167" v="2256" actId="20577"/>
          <ac:spMkLst>
            <pc:docMk/>
            <pc:sldMk cId="889412747" sldId="260"/>
            <ac:spMk id="3" creationId="{87401FE4-E995-CA97-378E-DE995C18FA0A}"/>
          </ac:spMkLst>
        </pc:spChg>
      </pc:sldChg>
      <pc:sldChg chg="modSp mod">
        <pc:chgData name="Anette Strandmyr Fidje" userId="40832376-eae2-4b33-8536-fbb17d0d2b92" providerId="ADAL" clId="{F6877E0A-A6DA-4D6E-AB93-C8A292B9C7E8}" dt="2026-10-05T12:37:06.060" v="123" actId="20577"/>
        <pc:sldMkLst>
          <pc:docMk/>
          <pc:sldMk cId="3994650501" sldId="280"/>
        </pc:sldMkLst>
        <pc:spChg chg="mod">
          <ac:chgData name="Anette Strandmyr Fidje" userId="40832376-eae2-4b33-8536-fbb17d0d2b92" providerId="ADAL" clId="{F6877E0A-A6DA-4D6E-AB93-C8A292B9C7E8}" dt="2026-10-05T12:36:34.971" v="67" actId="20577"/>
          <ac:spMkLst>
            <pc:docMk/>
            <pc:sldMk cId="3994650501" sldId="280"/>
            <ac:spMk id="2" creationId="{CE461F21-110F-BE4F-9A14-D40512C084EA}"/>
          </ac:spMkLst>
        </pc:spChg>
        <pc:spChg chg="mod">
          <ac:chgData name="Anette Strandmyr Fidje" userId="40832376-eae2-4b33-8536-fbb17d0d2b92" providerId="ADAL" clId="{F6877E0A-A6DA-4D6E-AB93-C8A292B9C7E8}" dt="2026-10-05T12:37:06.060" v="123" actId="20577"/>
          <ac:spMkLst>
            <pc:docMk/>
            <pc:sldMk cId="3994650501" sldId="280"/>
            <ac:spMk id="3" creationId="{A7116C5C-EDF7-8C4B-AD17-2F3233E5ADC5}"/>
          </ac:spMkLst>
        </pc:spChg>
      </pc:sldChg>
      <pc:sldChg chg="addSp delSp modSp mod">
        <pc:chgData name="Anette Strandmyr Fidje" userId="40832376-eae2-4b33-8536-fbb17d0d2b92" providerId="ADAL" clId="{F6877E0A-A6DA-4D6E-AB93-C8A292B9C7E8}" dt="2026-10-05T13:05:52.049" v="2091" actId="20577"/>
        <pc:sldMkLst>
          <pc:docMk/>
          <pc:sldMk cId="4048328429" sldId="282"/>
        </pc:sldMkLst>
        <pc:spChg chg="mod">
          <ac:chgData name="Anette Strandmyr Fidje" userId="40832376-eae2-4b33-8536-fbb17d0d2b92" providerId="ADAL" clId="{F6877E0A-A6DA-4D6E-AB93-C8A292B9C7E8}" dt="2026-10-05T12:37:14.731" v="134" actId="20577"/>
          <ac:spMkLst>
            <pc:docMk/>
            <pc:sldMk cId="4048328429" sldId="282"/>
            <ac:spMk id="2" creationId="{67FA8908-6C58-E24E-ADA6-0A155158360A}"/>
          </ac:spMkLst>
        </pc:spChg>
        <pc:spChg chg="del">
          <ac:chgData name="Anette Strandmyr Fidje" userId="40832376-eae2-4b33-8536-fbb17d0d2b92" providerId="ADAL" clId="{F6877E0A-A6DA-4D6E-AB93-C8A292B9C7E8}" dt="2026-10-05T12:38:14.497" v="369" actId="478"/>
          <ac:spMkLst>
            <pc:docMk/>
            <pc:sldMk cId="4048328429" sldId="282"/>
            <ac:spMk id="4" creationId="{A6F179CC-8F95-9F45-9D0E-7C58184DE65F}"/>
          </ac:spMkLst>
        </pc:spChg>
        <pc:spChg chg="mod">
          <ac:chgData name="Anette Strandmyr Fidje" userId="40832376-eae2-4b33-8536-fbb17d0d2b92" providerId="ADAL" clId="{F6877E0A-A6DA-4D6E-AB93-C8A292B9C7E8}" dt="2026-10-05T13:05:52.049" v="2091" actId="20577"/>
          <ac:spMkLst>
            <pc:docMk/>
            <pc:sldMk cId="4048328429" sldId="282"/>
            <ac:spMk id="5" creationId="{8CBF92DB-381E-E94E-23E7-64CC0E2EBAF7}"/>
          </ac:spMkLst>
        </pc:spChg>
        <pc:picChg chg="add mod">
          <ac:chgData name="Anette Strandmyr Fidje" userId="40832376-eae2-4b33-8536-fbb17d0d2b92" providerId="ADAL" clId="{F6877E0A-A6DA-4D6E-AB93-C8A292B9C7E8}" dt="2026-10-05T13:05:10.335" v="1997" actId="1076"/>
          <ac:picMkLst>
            <pc:docMk/>
            <pc:sldMk cId="4048328429" sldId="282"/>
            <ac:picMk id="8" creationId="{D29DA573-826D-CF8E-99AC-4156AFF349B1}"/>
          </ac:picMkLst>
        </pc:picChg>
      </pc:sldChg>
      <pc:sldChg chg="del">
        <pc:chgData name="Anette Strandmyr Fidje" userId="40832376-eae2-4b33-8536-fbb17d0d2b92" providerId="ADAL" clId="{F6877E0A-A6DA-4D6E-AB93-C8A292B9C7E8}" dt="2026-10-05T12:37:10.999" v="126" actId="47"/>
        <pc:sldMkLst>
          <pc:docMk/>
          <pc:sldMk cId="1552586853" sldId="283"/>
        </pc:sldMkLst>
      </pc:sldChg>
      <pc:sldChg chg="del">
        <pc:chgData name="Anette Strandmyr Fidje" userId="40832376-eae2-4b33-8536-fbb17d0d2b92" providerId="ADAL" clId="{F6877E0A-A6DA-4D6E-AB93-C8A292B9C7E8}" dt="2026-10-05T12:37:09.607" v="125" actId="47"/>
        <pc:sldMkLst>
          <pc:docMk/>
          <pc:sldMk cId="3144232197" sldId="286"/>
        </pc:sldMkLst>
      </pc:sldChg>
      <pc:sldChg chg="modSp new mod">
        <pc:chgData name="Anette Strandmyr Fidje" userId="40832376-eae2-4b33-8536-fbb17d0d2b92" providerId="ADAL" clId="{F6877E0A-A6DA-4D6E-AB93-C8A292B9C7E8}" dt="2026-10-06T08:37:17.254" v="2273" actId="20577"/>
        <pc:sldMkLst>
          <pc:docMk/>
          <pc:sldMk cId="2830442872" sldId="288"/>
        </pc:sldMkLst>
        <pc:spChg chg="mod">
          <ac:chgData name="Anette Strandmyr Fidje" userId="40832376-eae2-4b33-8536-fbb17d0d2b92" providerId="ADAL" clId="{F6877E0A-A6DA-4D6E-AB93-C8A292B9C7E8}" dt="2026-10-05T13:06:47.944" v="2123" actId="20577"/>
          <ac:spMkLst>
            <pc:docMk/>
            <pc:sldMk cId="2830442872" sldId="288"/>
            <ac:spMk id="2" creationId="{7C063928-22AC-5909-7FA8-8D5186FF05F2}"/>
          </ac:spMkLst>
        </pc:spChg>
        <pc:spChg chg="mod">
          <ac:chgData name="Anette Strandmyr Fidje" userId="40832376-eae2-4b33-8536-fbb17d0d2b92" providerId="ADAL" clId="{F6877E0A-A6DA-4D6E-AB93-C8A292B9C7E8}" dt="2026-10-06T08:37:17.254" v="2273" actId="20577"/>
          <ac:spMkLst>
            <pc:docMk/>
            <pc:sldMk cId="2830442872" sldId="288"/>
            <ac:spMk id="3" creationId="{FB647028-BC74-6C2F-3735-04156200CCF2}"/>
          </ac:spMkLst>
        </pc:spChg>
      </pc:sldChg>
      <pc:sldChg chg="del">
        <pc:chgData name="Anette Strandmyr Fidje" userId="40832376-eae2-4b33-8536-fbb17d0d2b92" providerId="ADAL" clId="{F6877E0A-A6DA-4D6E-AB93-C8A292B9C7E8}" dt="2026-10-05T12:37:07.299" v="124" actId="47"/>
        <pc:sldMkLst>
          <pc:docMk/>
          <pc:sldMk cId="3804860159" sldId="288"/>
        </pc:sldMkLst>
      </pc:sldChg>
      <pc:sldChg chg="addSp modSp new mod ord">
        <pc:chgData name="Anette Strandmyr Fidje" userId="40832376-eae2-4b33-8536-fbb17d0d2b92" providerId="ADAL" clId="{F6877E0A-A6DA-4D6E-AB93-C8A292B9C7E8}" dt="2026-10-06T08:14:49.301" v="2260"/>
        <pc:sldMkLst>
          <pc:docMk/>
          <pc:sldMk cId="2739929675" sldId="289"/>
        </pc:sldMkLst>
        <pc:picChg chg="add mod">
          <ac:chgData name="Anette Strandmyr Fidje" userId="40832376-eae2-4b33-8536-fbb17d0d2b92" providerId="ADAL" clId="{F6877E0A-A6DA-4D6E-AB93-C8A292B9C7E8}" dt="2026-10-05T12:48:42.182" v="1063" actId="14100"/>
          <ac:picMkLst>
            <pc:docMk/>
            <pc:sldMk cId="2739929675" sldId="289"/>
            <ac:picMk id="4" creationId="{A193E146-77A6-B159-8F49-4E0B6DC0585B}"/>
          </ac:picMkLst>
        </pc:picChg>
      </pc:sldChg>
      <pc:sldChg chg="addSp delSp modSp new mod">
        <pc:chgData name="Anette Strandmyr Fidje" userId="40832376-eae2-4b33-8536-fbb17d0d2b92" providerId="ADAL" clId="{F6877E0A-A6DA-4D6E-AB93-C8A292B9C7E8}" dt="2026-10-05T13:06:09.349" v="2093" actId="27636"/>
        <pc:sldMkLst>
          <pc:docMk/>
          <pc:sldMk cId="3437808161" sldId="290"/>
        </pc:sldMkLst>
        <pc:spChg chg="mod">
          <ac:chgData name="Anette Strandmyr Fidje" userId="40832376-eae2-4b33-8536-fbb17d0d2b92" providerId="ADAL" clId="{F6877E0A-A6DA-4D6E-AB93-C8A292B9C7E8}" dt="2026-10-05T12:42:24.115" v="732" actId="20577"/>
          <ac:spMkLst>
            <pc:docMk/>
            <pc:sldMk cId="3437808161" sldId="290"/>
            <ac:spMk id="2" creationId="{BABF79C6-2758-A80F-71A8-EC0684C14343}"/>
          </ac:spMkLst>
        </pc:spChg>
        <pc:spChg chg="mod">
          <ac:chgData name="Anette Strandmyr Fidje" userId="40832376-eae2-4b33-8536-fbb17d0d2b92" providerId="ADAL" clId="{F6877E0A-A6DA-4D6E-AB93-C8A292B9C7E8}" dt="2026-10-05T13:06:09.349" v="2093" actId="27636"/>
          <ac:spMkLst>
            <pc:docMk/>
            <pc:sldMk cId="3437808161" sldId="290"/>
            <ac:spMk id="3" creationId="{DE424E7D-0568-565C-82D0-6BD23123A06A}"/>
          </ac:spMkLst>
        </pc:spChg>
        <pc:spChg chg="del">
          <ac:chgData name="Anette Strandmyr Fidje" userId="40832376-eae2-4b33-8536-fbb17d0d2b92" providerId="ADAL" clId="{F6877E0A-A6DA-4D6E-AB93-C8A292B9C7E8}" dt="2026-10-05T12:42:26.211" v="733" actId="478"/>
          <ac:spMkLst>
            <pc:docMk/>
            <pc:sldMk cId="3437808161" sldId="290"/>
            <ac:spMk id="4" creationId="{4888CF02-9BCD-17C3-6DE3-2BA6C59C6F42}"/>
          </ac:spMkLst>
        </pc:spChg>
        <pc:picChg chg="add mod modCrop">
          <ac:chgData name="Anette Strandmyr Fidje" userId="40832376-eae2-4b33-8536-fbb17d0d2b92" providerId="ADAL" clId="{F6877E0A-A6DA-4D6E-AB93-C8A292B9C7E8}" dt="2026-10-05T12:47:18.177" v="1006" actId="1076"/>
          <ac:picMkLst>
            <pc:docMk/>
            <pc:sldMk cId="3437808161" sldId="290"/>
            <ac:picMk id="6" creationId="{69C93620-2452-F961-ED51-C1E85C6D726C}"/>
          </ac:picMkLst>
        </pc:picChg>
      </pc:sldChg>
      <pc:sldChg chg="modSp new mod ord">
        <pc:chgData name="Anette Strandmyr Fidje" userId="40832376-eae2-4b33-8536-fbb17d0d2b92" providerId="ADAL" clId="{F6877E0A-A6DA-4D6E-AB93-C8A292B9C7E8}" dt="2026-10-06T08:14:25.127" v="2258"/>
        <pc:sldMkLst>
          <pc:docMk/>
          <pc:sldMk cId="156215815" sldId="291"/>
        </pc:sldMkLst>
        <pc:spChg chg="mod">
          <ac:chgData name="Anette Strandmyr Fidje" userId="40832376-eae2-4b33-8536-fbb17d0d2b92" providerId="ADAL" clId="{F6877E0A-A6DA-4D6E-AB93-C8A292B9C7E8}" dt="2026-10-05T13:07:31.210" v="2131" actId="20577"/>
          <ac:spMkLst>
            <pc:docMk/>
            <pc:sldMk cId="156215815" sldId="291"/>
            <ac:spMk id="2" creationId="{59D445EA-C7E6-F24B-5DEC-6D012BE5723A}"/>
          </ac:spMkLst>
        </pc:spChg>
        <pc:spChg chg="mod">
          <ac:chgData name="Anette Strandmyr Fidje" userId="40832376-eae2-4b33-8536-fbb17d0d2b92" providerId="ADAL" clId="{F6877E0A-A6DA-4D6E-AB93-C8A292B9C7E8}" dt="2026-10-05T13:07:56.993" v="2136" actId="113"/>
          <ac:spMkLst>
            <pc:docMk/>
            <pc:sldMk cId="156215815" sldId="291"/>
            <ac:spMk id="3" creationId="{74911EC8-715B-337B-0CC8-FF80B027CDAC}"/>
          </ac:spMkLst>
        </pc:spChg>
      </pc:sldChg>
      <pc:sldChg chg="new del">
        <pc:chgData name="Anette Strandmyr Fidje" userId="40832376-eae2-4b33-8536-fbb17d0d2b92" providerId="ADAL" clId="{F6877E0A-A6DA-4D6E-AB93-C8A292B9C7E8}" dt="2026-10-05T12:43:29.395" v="748" actId="47"/>
        <pc:sldMkLst>
          <pc:docMk/>
          <pc:sldMk cId="2562942446" sldId="291"/>
        </pc:sldMkLst>
      </pc:sldChg>
      <pc:sldChg chg="modSp new mod">
        <pc:chgData name="Anette Strandmyr Fidje" userId="40832376-eae2-4b33-8536-fbb17d0d2b92" providerId="ADAL" clId="{F6877E0A-A6DA-4D6E-AB93-C8A292B9C7E8}" dt="2026-10-05T13:00:01.898" v="1135" actId="5793"/>
        <pc:sldMkLst>
          <pc:docMk/>
          <pc:sldMk cId="3694948367" sldId="292"/>
        </pc:sldMkLst>
        <pc:spChg chg="mod">
          <ac:chgData name="Anette Strandmyr Fidje" userId="40832376-eae2-4b33-8536-fbb17d0d2b92" providerId="ADAL" clId="{F6877E0A-A6DA-4D6E-AB93-C8A292B9C7E8}" dt="2026-10-05T12:59:22.749" v="1124" actId="20577"/>
          <ac:spMkLst>
            <pc:docMk/>
            <pc:sldMk cId="3694948367" sldId="292"/>
            <ac:spMk id="2" creationId="{06C69C2C-30E6-81CC-95B6-144C32FC4748}"/>
          </ac:spMkLst>
        </pc:spChg>
        <pc:spChg chg="mod">
          <ac:chgData name="Anette Strandmyr Fidje" userId="40832376-eae2-4b33-8536-fbb17d0d2b92" providerId="ADAL" clId="{F6877E0A-A6DA-4D6E-AB93-C8A292B9C7E8}" dt="2026-10-05T13:00:01.898" v="1135" actId="5793"/>
          <ac:spMkLst>
            <pc:docMk/>
            <pc:sldMk cId="3694948367" sldId="292"/>
            <ac:spMk id="3" creationId="{750A3978-227C-8A21-6E3A-AF66FB32991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32652-F7C6-1548-A102-CBD4AD4400D9}" type="datetimeFigureOut">
              <a:t>06.10.2026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2F4E96-3A8B-0D48-87EF-D8BBDB879D1E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5917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F4E96-3A8B-0D48-87EF-D8BBDB879D1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206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Formannskapet er positive til vedlagte søknad om gjennomføring av festival i </a:t>
            </a:r>
            <a:r>
              <a:rPr lang="nb-NO" dirty="0" err="1"/>
              <a:t>Skriverhaven</a:t>
            </a:r>
            <a:r>
              <a:rPr lang="nb-NO" dirty="0"/>
              <a:t> og gir dispensasjon fra alkoholpolitiske retningslinjer punkt 3.6.1 slik at administrasjonen kan behandle søknaden i sin helhet (om skjenkebevilling, arealleie og arrangement).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F4E96-3A8B-0D48-87EF-D8BBDB879D1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0934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B0E2BD0-DFBA-4F44-80F9-20B3C47C90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B2643A03-0E12-2D46-9B35-C05AD01B88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96000" y="1820878"/>
            <a:ext cx="5400000" cy="301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025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rs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B0E2BD0-DFBA-4F44-80F9-20B3C47C90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fikk 3">
            <a:extLst>
              <a:ext uri="{FF2B5EF4-FFF2-40B4-BE49-F238E27FC236}">
                <a16:creationId xmlns:a16="http://schemas.microsoft.com/office/drawing/2014/main" id="{1104F24E-E8DD-5C45-9C5A-FD0382300F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3486" y="1820878"/>
            <a:ext cx="1965029" cy="301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102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rs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B0E2BD0-DFBA-4F44-80F9-20B3C47C90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AF9A7DDC-3B4C-3E42-86C6-F18F1FE873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83230" y="2889250"/>
            <a:ext cx="6225540" cy="72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00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lante, tre, håndflate, blomst&#10;&#10;Automatisk generert beskrivelse">
            <a:extLst>
              <a:ext uri="{FF2B5EF4-FFF2-40B4-BE49-F238E27FC236}">
                <a16:creationId xmlns:a16="http://schemas.microsoft.com/office/drawing/2014/main" id="{92A778E6-4013-C34D-933E-07486556CA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373F100-CC33-2046-905F-8560A3D62A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96000" y="1809922"/>
            <a:ext cx="5400000" cy="30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34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tels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lante, tre, håndflate, blomst&#10;&#10;Automatisk generert beskrivelse">
            <a:extLst>
              <a:ext uri="{FF2B5EF4-FFF2-40B4-BE49-F238E27FC236}">
                <a16:creationId xmlns:a16="http://schemas.microsoft.com/office/drawing/2014/main" id="{92A778E6-4013-C34D-933E-07486556CA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fikk 10">
            <a:extLst>
              <a:ext uri="{FF2B5EF4-FFF2-40B4-BE49-F238E27FC236}">
                <a16:creationId xmlns:a16="http://schemas.microsoft.com/office/drawing/2014/main" id="{AFBCD90C-0445-DC48-8CB7-5EA216C440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7635" y="1837096"/>
            <a:ext cx="1936730" cy="29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627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lante, tre, håndflate, blomst&#10;&#10;Automatisk generert beskrivelse">
            <a:extLst>
              <a:ext uri="{FF2B5EF4-FFF2-40B4-BE49-F238E27FC236}">
                <a16:creationId xmlns:a16="http://schemas.microsoft.com/office/drawing/2014/main" id="{92A778E6-4013-C34D-933E-07486556CA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FEB819E4-C241-094E-A382-B7BFC9370B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83230" y="2889250"/>
            <a:ext cx="6225540" cy="72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98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sider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fisk&#10;&#10;Automatisk generert beskrivelse">
            <a:extLst>
              <a:ext uri="{FF2B5EF4-FFF2-40B4-BE49-F238E27FC236}">
                <a16:creationId xmlns:a16="http://schemas.microsoft.com/office/drawing/2014/main" id="{44731C18-5CBE-B448-8D28-A453578C44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408C60E6-37BE-174D-8BFD-CE344249E1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96000" y="1809922"/>
            <a:ext cx="5400000" cy="30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565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sider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fisk&#10;&#10;Automatisk generert beskrivelse">
            <a:extLst>
              <a:ext uri="{FF2B5EF4-FFF2-40B4-BE49-F238E27FC236}">
                <a16:creationId xmlns:a16="http://schemas.microsoft.com/office/drawing/2014/main" id="{44731C18-5CBE-B448-8D28-A453578C44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fikk 3">
            <a:extLst>
              <a:ext uri="{FF2B5EF4-FFF2-40B4-BE49-F238E27FC236}">
                <a16:creationId xmlns:a16="http://schemas.microsoft.com/office/drawing/2014/main" id="{16E66C58-0D0B-2946-8296-B8FC589B7A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7635" y="1837096"/>
            <a:ext cx="1936730" cy="29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552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sider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fisk&#10;&#10;Automatisk generert beskrivelse">
            <a:extLst>
              <a:ext uri="{FF2B5EF4-FFF2-40B4-BE49-F238E27FC236}">
                <a16:creationId xmlns:a16="http://schemas.microsoft.com/office/drawing/2014/main" id="{44731C18-5CBE-B448-8D28-A453578C44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03C9C7F3-4360-FA40-A29F-B3F6F89E94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83230" y="2889250"/>
            <a:ext cx="6225540" cy="72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088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ekstsider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re, utendørs, snø, gå på ski&#10;&#10;Automatisk generert beskrivelse">
            <a:extLst>
              <a:ext uri="{FF2B5EF4-FFF2-40B4-BE49-F238E27FC236}">
                <a16:creationId xmlns:a16="http://schemas.microsoft.com/office/drawing/2014/main" id="{9C654073-0B81-AC41-A753-E473D1B1BB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32924139-1175-3F45-A1B8-F7634E59AD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96000" y="1809922"/>
            <a:ext cx="5400000" cy="30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466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ekstsider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re, utendørs, snø, gå på ski&#10;&#10;Automatisk generert beskrivelse">
            <a:extLst>
              <a:ext uri="{FF2B5EF4-FFF2-40B4-BE49-F238E27FC236}">
                <a16:creationId xmlns:a16="http://schemas.microsoft.com/office/drawing/2014/main" id="{9C654073-0B81-AC41-A753-E473D1B1BB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Grafikk 2">
            <a:extLst>
              <a:ext uri="{FF2B5EF4-FFF2-40B4-BE49-F238E27FC236}">
                <a16:creationId xmlns:a16="http://schemas.microsoft.com/office/drawing/2014/main" id="{A0E31D07-6C47-264C-8410-C68EDB126E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7635" y="1837096"/>
            <a:ext cx="1936730" cy="29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0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ekstsider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re, utendørs, snø, gå på ski&#10;&#10;Automatisk generert beskrivelse">
            <a:extLst>
              <a:ext uri="{FF2B5EF4-FFF2-40B4-BE49-F238E27FC236}">
                <a16:creationId xmlns:a16="http://schemas.microsoft.com/office/drawing/2014/main" id="{9C654073-0B81-AC41-A753-E473D1B1BB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EECBA906-F82C-D042-8737-6F44F74E25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83230" y="2889250"/>
            <a:ext cx="6225540" cy="72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60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id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plante, tre, håndflate, blomst&#10;&#10;Automatisk generert beskrivelse">
            <a:extLst>
              <a:ext uri="{FF2B5EF4-FFF2-40B4-BE49-F238E27FC236}">
                <a16:creationId xmlns:a16="http://schemas.microsoft.com/office/drawing/2014/main" id="{CD4434EB-495A-824F-9332-2B59BAA59A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BB9047B6-8D5A-074F-99D7-60F15A0E25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96000" y="1809922"/>
            <a:ext cx="5400000" cy="30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99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telsid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plante, tre, håndflate, blomst&#10;&#10;Automatisk generert beskrivelse">
            <a:extLst>
              <a:ext uri="{FF2B5EF4-FFF2-40B4-BE49-F238E27FC236}">
                <a16:creationId xmlns:a16="http://schemas.microsoft.com/office/drawing/2014/main" id="{CD4434EB-495A-824F-9332-2B59BAA59A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fikk 3">
            <a:extLst>
              <a:ext uri="{FF2B5EF4-FFF2-40B4-BE49-F238E27FC236}">
                <a16:creationId xmlns:a16="http://schemas.microsoft.com/office/drawing/2014/main" id="{4C3E1EC5-5BC5-084C-89BE-5E3E7F47E0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7635" y="1837096"/>
            <a:ext cx="1936730" cy="29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141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id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plante, tre, håndflate, blomst&#10;&#10;Automatisk generert beskrivelse">
            <a:extLst>
              <a:ext uri="{FF2B5EF4-FFF2-40B4-BE49-F238E27FC236}">
                <a16:creationId xmlns:a16="http://schemas.microsoft.com/office/drawing/2014/main" id="{CD4434EB-495A-824F-9332-2B59BAA59A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CE9BB4CB-ED22-D04E-A84A-66150E52EB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83230" y="2889250"/>
            <a:ext cx="6225540" cy="72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628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sider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gardin&#10;&#10;Automatisk generert beskrivelse">
            <a:extLst>
              <a:ext uri="{FF2B5EF4-FFF2-40B4-BE49-F238E27FC236}">
                <a16:creationId xmlns:a16="http://schemas.microsoft.com/office/drawing/2014/main" id="{0A0F9324-5565-104C-A527-923779D6A8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B1C1F10-28F2-E742-ADC7-A34A0C5E46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96000" y="1809922"/>
            <a:ext cx="5400000" cy="30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687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ekstsider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gardin&#10;&#10;Automatisk generert beskrivelse">
            <a:extLst>
              <a:ext uri="{FF2B5EF4-FFF2-40B4-BE49-F238E27FC236}">
                <a16:creationId xmlns:a16="http://schemas.microsoft.com/office/drawing/2014/main" id="{0A0F9324-5565-104C-A527-923779D6A8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fikk 3">
            <a:extLst>
              <a:ext uri="{FF2B5EF4-FFF2-40B4-BE49-F238E27FC236}">
                <a16:creationId xmlns:a16="http://schemas.microsoft.com/office/drawing/2014/main" id="{766300B9-76A1-2F44-ACB2-95EBFE8A1A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7635" y="1837096"/>
            <a:ext cx="1936730" cy="29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318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ekstsider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gardin&#10;&#10;Automatisk generert beskrivelse">
            <a:extLst>
              <a:ext uri="{FF2B5EF4-FFF2-40B4-BE49-F238E27FC236}">
                <a16:creationId xmlns:a16="http://schemas.microsoft.com/office/drawing/2014/main" id="{0A0F9324-5565-104C-A527-923779D6A8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EFC74CC8-469E-3D47-9AE9-F497043B39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83230" y="2889250"/>
            <a:ext cx="6225540" cy="72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92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sider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endørs, gate, lys, trafikk&#10;&#10;Automatisk generert beskrivelse">
            <a:extLst>
              <a:ext uri="{FF2B5EF4-FFF2-40B4-BE49-F238E27FC236}">
                <a16:creationId xmlns:a16="http://schemas.microsoft.com/office/drawing/2014/main" id="{42FE8B89-173F-CB4E-90E0-17186EB50A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39FD5B15-FFB2-3D4C-84D8-0B8E02C626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96000" y="1809922"/>
            <a:ext cx="5400000" cy="30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08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sider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endørs, gate, lys, trafikk&#10;&#10;Automatisk generert beskrivelse">
            <a:extLst>
              <a:ext uri="{FF2B5EF4-FFF2-40B4-BE49-F238E27FC236}">
                <a16:creationId xmlns:a16="http://schemas.microsoft.com/office/drawing/2014/main" id="{42FE8B89-173F-CB4E-90E0-17186EB50A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Grafikk 2">
            <a:extLst>
              <a:ext uri="{FF2B5EF4-FFF2-40B4-BE49-F238E27FC236}">
                <a16:creationId xmlns:a16="http://schemas.microsoft.com/office/drawing/2014/main" id="{6E99C748-F444-264A-B19A-4B743CAF51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7635" y="1837096"/>
            <a:ext cx="1936730" cy="29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42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kstsider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endørs, gate, lys, trafikk&#10;&#10;Automatisk generert beskrivelse">
            <a:extLst>
              <a:ext uri="{FF2B5EF4-FFF2-40B4-BE49-F238E27FC236}">
                <a16:creationId xmlns:a16="http://schemas.microsoft.com/office/drawing/2014/main" id="{42FE8B89-173F-CB4E-90E0-17186EB50A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CD8CDCC5-6C24-9946-B587-CC4889886B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83230" y="2889250"/>
            <a:ext cx="6225540" cy="72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585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sider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fly, utendørs, fugl, flokk&#10;&#10;Automatisk generert beskrivelse">
            <a:extLst>
              <a:ext uri="{FF2B5EF4-FFF2-40B4-BE49-F238E27FC236}">
                <a16:creationId xmlns:a16="http://schemas.microsoft.com/office/drawing/2014/main" id="{DDEE3AC1-EFD7-2C4F-855D-799874388C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1B0AD4EB-52D2-104B-8514-B5F193FAEA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96000" y="1809922"/>
            <a:ext cx="5400000" cy="30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887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kstsider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fly, utendørs, fugl, flokk&#10;&#10;Automatisk generert beskrivelse">
            <a:extLst>
              <a:ext uri="{FF2B5EF4-FFF2-40B4-BE49-F238E27FC236}">
                <a16:creationId xmlns:a16="http://schemas.microsoft.com/office/drawing/2014/main" id="{DDEE3AC1-EFD7-2C4F-855D-799874388C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fikk 3">
            <a:extLst>
              <a:ext uri="{FF2B5EF4-FFF2-40B4-BE49-F238E27FC236}">
                <a16:creationId xmlns:a16="http://schemas.microsoft.com/office/drawing/2014/main" id="{8D66AD72-26E2-C142-ADFC-A8A40BD4B8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27635" y="1837096"/>
            <a:ext cx="1936730" cy="296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38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B0E2BD0-DFBA-4F44-80F9-20B3C47C90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CD4DA45C-59D2-7148-A342-65555C0A6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456445"/>
            <a:ext cx="9453749" cy="1352389"/>
          </a:xfrm>
        </p:spPr>
        <p:txBody>
          <a:bodyPr lIns="0" tIns="0" rIns="0" bIns="0" anchor="b">
            <a:normAutofit/>
          </a:bodyPr>
          <a:lstStyle>
            <a:lvl1pPr>
              <a:defRPr sz="4500">
                <a:solidFill>
                  <a:srgbClr val="003A45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tekst 8">
            <a:extLst>
              <a:ext uri="{FF2B5EF4-FFF2-40B4-BE49-F238E27FC236}">
                <a16:creationId xmlns:a16="http://schemas.microsoft.com/office/drawing/2014/main" id="{7A1A5EE8-A7FA-FD46-89F9-AB321C6579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rgbClr val="003A45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03D72A6-561B-1F49-80C6-0B53F7324C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3834" y="316555"/>
            <a:ext cx="1697304" cy="94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4946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sider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fisk&#10;&#10;Automatisk generert beskrivelse">
            <a:extLst>
              <a:ext uri="{FF2B5EF4-FFF2-40B4-BE49-F238E27FC236}">
                <a16:creationId xmlns:a16="http://schemas.microsoft.com/office/drawing/2014/main" id="{44731C18-5CBE-B448-8D28-A453578C44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F4209363-EA23-CF49-982F-DD032A0D77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6" name="Tittel 6">
            <a:extLst>
              <a:ext uri="{FF2B5EF4-FFF2-40B4-BE49-F238E27FC236}">
                <a16:creationId xmlns:a16="http://schemas.microsoft.com/office/drawing/2014/main" id="{3AD866A0-44CD-8044-A4C8-DB360BE52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456445"/>
            <a:ext cx="9453749" cy="1352389"/>
          </a:xfrm>
        </p:spPr>
        <p:txBody>
          <a:bodyPr lIns="0" tIns="0" rIns="0" bIns="0" anchor="b">
            <a:normAutofit/>
          </a:bodyPr>
          <a:lstStyle>
            <a:lvl1pPr>
              <a:defRPr sz="4500">
                <a:solidFill>
                  <a:schemeClr val="bg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tekst 8">
            <a:extLst>
              <a:ext uri="{FF2B5EF4-FFF2-40B4-BE49-F238E27FC236}">
                <a16:creationId xmlns:a16="http://schemas.microsoft.com/office/drawing/2014/main" id="{3E9CAF11-D87B-5E4E-8BFD-9CCD84DFFF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6176090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lante, tre, håndflate, blomst&#10;&#10;Automatisk generert beskrivelse">
            <a:extLst>
              <a:ext uri="{FF2B5EF4-FFF2-40B4-BE49-F238E27FC236}">
                <a16:creationId xmlns:a16="http://schemas.microsoft.com/office/drawing/2014/main" id="{92A778E6-4013-C34D-933E-07486556CA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6">
            <a:extLst>
              <a:ext uri="{FF2B5EF4-FFF2-40B4-BE49-F238E27FC236}">
                <a16:creationId xmlns:a16="http://schemas.microsoft.com/office/drawing/2014/main" id="{9BC4AF95-513C-4D43-B9EF-D654E150F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456445"/>
            <a:ext cx="9453749" cy="1352389"/>
          </a:xfrm>
        </p:spPr>
        <p:txBody>
          <a:bodyPr lIns="0" tIns="0" rIns="0" bIns="0" anchor="b">
            <a:normAutofit/>
          </a:bodyPr>
          <a:lstStyle>
            <a:lvl1pPr>
              <a:defRPr sz="4500">
                <a:solidFill>
                  <a:srgbClr val="003A45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tekst 8">
            <a:extLst>
              <a:ext uri="{FF2B5EF4-FFF2-40B4-BE49-F238E27FC236}">
                <a16:creationId xmlns:a16="http://schemas.microsoft.com/office/drawing/2014/main" id="{1183FD50-71F6-4749-96F1-9CA466675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rgbClr val="003A45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73FA258-3525-9C4D-B3CC-DEC0B49F6D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3834" y="316555"/>
            <a:ext cx="1697304" cy="94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382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endørs, gate, lys, trafikk&#10;&#10;Automatisk generert beskrivelse">
            <a:extLst>
              <a:ext uri="{FF2B5EF4-FFF2-40B4-BE49-F238E27FC236}">
                <a16:creationId xmlns:a16="http://schemas.microsoft.com/office/drawing/2014/main" id="{42FE8B89-173F-CB4E-90E0-17186EB50A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F0F2F7A6-7FEA-1C47-9976-F9FF76558F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8" name="Tittel 6">
            <a:extLst>
              <a:ext uri="{FF2B5EF4-FFF2-40B4-BE49-F238E27FC236}">
                <a16:creationId xmlns:a16="http://schemas.microsoft.com/office/drawing/2014/main" id="{999B4F7A-4E3B-CB4F-9C97-747FE98CB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456445"/>
            <a:ext cx="9453749" cy="1352389"/>
          </a:xfrm>
        </p:spPr>
        <p:txBody>
          <a:bodyPr lIns="0" tIns="0" rIns="0" bIns="0" anchor="b">
            <a:normAutofit/>
          </a:bodyPr>
          <a:lstStyle>
            <a:lvl1pPr>
              <a:defRPr sz="4500">
                <a:solidFill>
                  <a:schemeClr val="bg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C9F11EB8-DF23-FC47-86CF-274B280BBF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972511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fly, utendørs, fugl, flokk&#10;&#10;Automatisk generert beskrivelse">
            <a:extLst>
              <a:ext uri="{FF2B5EF4-FFF2-40B4-BE49-F238E27FC236}">
                <a16:creationId xmlns:a16="http://schemas.microsoft.com/office/drawing/2014/main" id="{DDEE3AC1-EFD7-2C4F-855D-799874388C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F0F2F7A6-7FEA-1C47-9976-F9FF76558F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8" name="Tittel 6">
            <a:extLst>
              <a:ext uri="{FF2B5EF4-FFF2-40B4-BE49-F238E27FC236}">
                <a16:creationId xmlns:a16="http://schemas.microsoft.com/office/drawing/2014/main" id="{7E424265-C8CE-CC41-B531-1C3C66359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456445"/>
            <a:ext cx="9453749" cy="1352389"/>
          </a:xfrm>
        </p:spPr>
        <p:txBody>
          <a:bodyPr lIns="0" tIns="0" rIns="0" bIns="0" anchor="b">
            <a:normAutofit/>
          </a:bodyPr>
          <a:lstStyle>
            <a:lvl1pPr>
              <a:defRPr sz="4500">
                <a:solidFill>
                  <a:schemeClr val="bg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8525C94D-96C1-624C-A43D-907D485EB4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9691268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re, utendørs, snø, gå på ski&#10;&#10;Automatisk generert beskrivelse">
            <a:extLst>
              <a:ext uri="{FF2B5EF4-FFF2-40B4-BE49-F238E27FC236}">
                <a16:creationId xmlns:a16="http://schemas.microsoft.com/office/drawing/2014/main" id="{9C654073-0B81-AC41-A753-E473D1B1BB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F0F2F7A6-7FEA-1C47-9976-F9FF76558F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8" name="Tittel 6">
            <a:extLst>
              <a:ext uri="{FF2B5EF4-FFF2-40B4-BE49-F238E27FC236}">
                <a16:creationId xmlns:a16="http://schemas.microsoft.com/office/drawing/2014/main" id="{B8FA9924-3A4B-4243-9575-01A7A5191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456445"/>
            <a:ext cx="9453749" cy="1352389"/>
          </a:xfrm>
        </p:spPr>
        <p:txBody>
          <a:bodyPr lIns="0" tIns="0" rIns="0" bIns="0" anchor="b">
            <a:normAutofit/>
          </a:bodyPr>
          <a:lstStyle>
            <a:lvl1pPr>
              <a:defRPr sz="4500">
                <a:solidFill>
                  <a:schemeClr val="bg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BED8B504-8D1D-EF4B-97C2-D13743C2C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716066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id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plante, tre, håndflate, blomst&#10;&#10;Automatisk generert beskrivelse">
            <a:extLst>
              <a:ext uri="{FF2B5EF4-FFF2-40B4-BE49-F238E27FC236}">
                <a16:creationId xmlns:a16="http://schemas.microsoft.com/office/drawing/2014/main" id="{CD4434EB-495A-824F-9332-2B59BAA59A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33F47F84-F7E8-1649-A067-60F761CA56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5" name="Tittel 6">
            <a:extLst>
              <a:ext uri="{FF2B5EF4-FFF2-40B4-BE49-F238E27FC236}">
                <a16:creationId xmlns:a16="http://schemas.microsoft.com/office/drawing/2014/main" id="{684D3B8D-8D02-054C-BAA8-16CCFB8CE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456445"/>
            <a:ext cx="9453749" cy="1352389"/>
          </a:xfrm>
        </p:spPr>
        <p:txBody>
          <a:bodyPr lIns="0" tIns="0" rIns="0" bIns="0" anchor="b">
            <a:normAutofit/>
          </a:bodyPr>
          <a:lstStyle>
            <a:lvl1pPr>
              <a:defRPr sz="4500">
                <a:solidFill>
                  <a:schemeClr val="bg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tekst 8">
            <a:extLst>
              <a:ext uri="{FF2B5EF4-FFF2-40B4-BE49-F238E27FC236}">
                <a16:creationId xmlns:a16="http://schemas.microsoft.com/office/drawing/2014/main" id="{1236C59F-4245-B54F-B543-8E23FBBF77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3921007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ekstsider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gardin&#10;&#10;Automatisk generert beskrivelse">
            <a:extLst>
              <a:ext uri="{FF2B5EF4-FFF2-40B4-BE49-F238E27FC236}">
                <a16:creationId xmlns:a16="http://schemas.microsoft.com/office/drawing/2014/main" id="{0A0F9324-5565-104C-A527-923779D6A8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12F31566-B55D-0C4C-990F-674766D179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6" name="Tittel 6">
            <a:extLst>
              <a:ext uri="{FF2B5EF4-FFF2-40B4-BE49-F238E27FC236}">
                <a16:creationId xmlns:a16="http://schemas.microsoft.com/office/drawing/2014/main" id="{8D644385-C99E-D247-AD95-FBF80D006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456445"/>
            <a:ext cx="9453749" cy="1352389"/>
          </a:xfrm>
        </p:spPr>
        <p:txBody>
          <a:bodyPr lIns="0" tIns="0" rIns="0" bIns="0" anchor="b">
            <a:normAutofit/>
          </a:bodyPr>
          <a:lstStyle>
            <a:lvl1pPr>
              <a:defRPr sz="4500">
                <a:solidFill>
                  <a:schemeClr val="bg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tekst 8">
            <a:extLst>
              <a:ext uri="{FF2B5EF4-FFF2-40B4-BE49-F238E27FC236}">
                <a16:creationId xmlns:a16="http://schemas.microsoft.com/office/drawing/2014/main" id="{793047DE-FD5F-3C43-BDD4-E192E127B2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233437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020A2762-8BA0-D04E-B0E7-25CF9151DB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023FCC4F-4255-D549-8427-82EC38083F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9" name="Tittel 6">
            <a:extLst>
              <a:ext uri="{FF2B5EF4-FFF2-40B4-BE49-F238E27FC236}">
                <a16:creationId xmlns:a16="http://schemas.microsoft.com/office/drawing/2014/main" id="{A66CF80A-8D1D-BD43-8A07-06FD1A59C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456445"/>
            <a:ext cx="9453749" cy="1352389"/>
          </a:xfrm>
        </p:spPr>
        <p:txBody>
          <a:bodyPr lIns="0" tIns="0" rIns="0" bIns="0" anchor="b">
            <a:normAutofit/>
          </a:bodyPr>
          <a:lstStyle>
            <a:lvl1pPr>
              <a:defRPr sz="4500">
                <a:solidFill>
                  <a:schemeClr val="bg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28F8B48A-5E56-3344-BB7A-C2D88CA074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087424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48F3F1B-0672-2A4B-ACB0-5E5255D4CC8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8E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F54C519B-30B8-0646-9C2B-8877A226D0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8" name="Tittel 6">
            <a:extLst>
              <a:ext uri="{FF2B5EF4-FFF2-40B4-BE49-F238E27FC236}">
                <a16:creationId xmlns:a16="http://schemas.microsoft.com/office/drawing/2014/main" id="{579A6226-CD8D-FC4E-B1F5-9CCBEDD59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456445"/>
            <a:ext cx="9453749" cy="1352389"/>
          </a:xfrm>
        </p:spPr>
        <p:txBody>
          <a:bodyPr lIns="0" tIns="0" rIns="0" bIns="0" anchor="b">
            <a:normAutofit/>
          </a:bodyPr>
          <a:lstStyle>
            <a:lvl1pPr>
              <a:defRPr sz="4500">
                <a:solidFill>
                  <a:schemeClr val="bg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73ADDD3F-4547-2647-9371-066180E54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9025684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176AFC1-3398-2C48-A592-DE29123761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9D1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ittel 6">
            <a:extLst>
              <a:ext uri="{FF2B5EF4-FFF2-40B4-BE49-F238E27FC236}">
                <a16:creationId xmlns:a16="http://schemas.microsoft.com/office/drawing/2014/main" id="{2B7CD041-1302-3149-94F0-643673853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456445"/>
            <a:ext cx="9453749" cy="1352389"/>
          </a:xfrm>
        </p:spPr>
        <p:txBody>
          <a:bodyPr lIns="0" tIns="0" rIns="0" bIns="0" anchor="b">
            <a:normAutofit/>
          </a:bodyPr>
          <a:lstStyle>
            <a:lvl1pPr>
              <a:defRPr sz="4500">
                <a:solidFill>
                  <a:srgbClr val="003A45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A92A1DAA-261D-254A-84DF-05742478B4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rgbClr val="003A45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4A4B0D81-A683-2B4B-B4B9-B89F4788F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43834" y="316555"/>
            <a:ext cx="1697304" cy="94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9283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E30FCF0C-8ADC-3B48-BBB4-EE28FD9095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5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255B614C-3E97-8248-8259-C60CBDC5CF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977DDF1D-B8F1-604E-8E30-39175FE9C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456445"/>
            <a:ext cx="9453749" cy="1352389"/>
          </a:xfrm>
        </p:spPr>
        <p:txBody>
          <a:bodyPr lIns="0" tIns="0" rIns="0" bIns="0" anchor="b">
            <a:normAutofit/>
          </a:bodyPr>
          <a:lstStyle>
            <a:lvl1pPr>
              <a:defRPr sz="4500">
                <a:solidFill>
                  <a:schemeClr val="bg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9F890879-D7C3-EC48-96E0-76B7DAF5B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3621311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15C36D3E-30B3-434D-864D-8EA78EB9006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782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F0F2F7A6-7FEA-1C47-9976-F9FF76558F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8" name="Tittel 6">
            <a:extLst>
              <a:ext uri="{FF2B5EF4-FFF2-40B4-BE49-F238E27FC236}">
                <a16:creationId xmlns:a16="http://schemas.microsoft.com/office/drawing/2014/main" id="{63B0F9B7-A84A-8D42-8D62-D611ED84E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456445"/>
            <a:ext cx="9453749" cy="1352389"/>
          </a:xfrm>
        </p:spPr>
        <p:txBody>
          <a:bodyPr lIns="0" tIns="0" rIns="0" bIns="0" anchor="b">
            <a:normAutofit/>
          </a:bodyPr>
          <a:lstStyle>
            <a:lvl1pPr>
              <a:defRPr sz="4500">
                <a:solidFill>
                  <a:schemeClr val="bg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0F520AB7-4349-F041-A9ED-AEC556A606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08649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1B55C7-BE22-D345-A284-4F12547B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Tittel 6">
            <a:extLst>
              <a:ext uri="{FF2B5EF4-FFF2-40B4-BE49-F238E27FC236}">
                <a16:creationId xmlns:a16="http://schemas.microsoft.com/office/drawing/2014/main" id="{63F61479-993A-2B42-99B4-42701E465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1587817"/>
            <a:ext cx="11086353" cy="1908175"/>
          </a:xfrm>
        </p:spPr>
        <p:txBody>
          <a:bodyPr>
            <a:normAutofit/>
          </a:bodyPr>
          <a:lstStyle>
            <a:lvl1pPr>
              <a:defRPr sz="4000">
                <a:solidFill>
                  <a:srgbClr val="003A45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3C786C01-4F54-C144-931E-1FF841DF9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789362"/>
            <a:ext cx="11086353" cy="226853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7146285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sider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7B3117-02D4-9949-B6D8-43177C368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E14E5F-1EDC-9148-BE75-5F044EB8C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628774"/>
            <a:ext cx="11086353" cy="442912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1B55C7-BE22-D345-A284-4F12547B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57932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ekstsider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9690F6-40D3-7748-BAF8-13CCFD38C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FA7063-C896-7742-AC3B-71CF47262BB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4" y="1628775"/>
            <a:ext cx="5400674" cy="442912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A85C473-6B6C-0B41-A4FF-A7C756F3C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464" y="1628775"/>
            <a:ext cx="5396752" cy="442912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54CBF2-7EA2-F844-9A17-3BB559741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433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ekstsider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F09709-6CDF-E745-AD3B-7B5727C64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4C81EBB-B114-7C49-898F-FA69EDFDB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351293"/>
            <a:ext cx="5400675" cy="54653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0013BDE-3A4E-6B43-9F4D-7DD806727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1999319"/>
            <a:ext cx="5400675" cy="4058581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DEC03FD-2A87-5446-A767-5D0FDA47CE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462" y="1351293"/>
            <a:ext cx="5396754" cy="54653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AD8D08B-32FB-8841-A5B9-EC78DBB2EF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462" y="1999319"/>
            <a:ext cx="5400675" cy="4058581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DBCC2C7-E31A-C840-B32E-42CCFAAFA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99792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EA37A1-4E7B-7F40-B895-98A950D11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FBAC04-10F2-5B4C-B84B-B190506E9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1628775"/>
            <a:ext cx="6457951" cy="442912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7FBA83-2013-3244-ADB9-1DF2648E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46E6168E-9A37-B547-8EED-0C045BF5D08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50864" y="1628775"/>
            <a:ext cx="4343398" cy="442912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7350239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9690F6-40D3-7748-BAF8-13CCFD38C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FA7063-C896-7742-AC3B-71CF47262B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628772"/>
            <a:ext cx="5400675" cy="442909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54CBF2-7EA2-F844-9A17-3BB559741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037A421B-C91E-244B-8A4A-17CE5E8976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462" y="1628775"/>
            <a:ext cx="5396754" cy="4429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>
                <a:solidFill>
                  <a:srgbClr val="002E5A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4271598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9690F6-40D3-7748-BAF8-13CCFD38C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FA7063-C896-7742-AC3B-71CF47262B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462" y="1628774"/>
            <a:ext cx="5400676" cy="442914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54CBF2-7EA2-F844-9A17-3BB559741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037A421B-C91E-244B-8A4A-17CE5E8976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863" y="1630294"/>
            <a:ext cx="5400676" cy="44276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991678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EA37A1-4E7B-7F40-B895-98A950D11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FBAC04-10F2-5B4C-B84B-B190506E9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4" y="1628774"/>
            <a:ext cx="6457950" cy="44291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7FBA83-2013-3244-ADB9-1DF2648E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0FE40B3C-6EF2-C948-BEAC-57792B166A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97738" y="1628775"/>
            <a:ext cx="4343400" cy="44291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04793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EA37A1-4E7B-7F40-B895-98A950D11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FBAC04-10F2-5B4C-B84B-B190506E9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628775"/>
            <a:ext cx="6457950" cy="442912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7FBA83-2013-3244-ADB9-1DF2648E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0FE40B3C-6EF2-C948-BEAC-57792B166A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863" y="1628775"/>
            <a:ext cx="4343400" cy="44291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2720169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kstsider -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EA37A1-4E7B-7F40-B895-98A950D11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FBAC04-10F2-5B4C-B84B-B190506E9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0951" y="1628775"/>
            <a:ext cx="6580187" cy="44291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9B235EA-9644-184C-9FBF-78C3A6323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627879"/>
            <a:ext cx="4221163" cy="443836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7FBA83-2013-3244-ADB9-1DF2648E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94630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85C763-FE68-3747-8F11-92B177B6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600">
                <a:solidFill>
                  <a:srgbClr val="003A45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58198E4-B4F8-D847-A48A-14301A398A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627681"/>
            <a:ext cx="4260412" cy="443025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4240D9E-7AFD-154D-A4CE-0F3CBB74C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F89D8EAC-7345-F144-9C4C-658DA9F08D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00200" y="1628775"/>
            <a:ext cx="6537016" cy="4429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2068922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85C763-FE68-3747-8F11-92B177B6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600">
                <a:solidFill>
                  <a:srgbClr val="003A45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58198E4-B4F8-D847-A48A-14301A398A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80726" y="1627681"/>
            <a:ext cx="4260412" cy="443025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4240D9E-7AFD-154D-A4CE-0F3CBB74C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F89D8EAC-7345-F144-9C4C-658DA9F08D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863" y="1628775"/>
            <a:ext cx="6537016" cy="4429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4438623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r -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7B3117-02D4-9949-B6D8-43177C368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1B55C7-BE22-D345-A284-4F12547B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DCC085AE-C6D4-4E48-8554-57888637EE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864" y="1628775"/>
            <a:ext cx="11090274" cy="44291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0663048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sider -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7FBA83-2013-3244-ADB9-1DF2648E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ilde 7">
            <a:extLst>
              <a:ext uri="{FF2B5EF4-FFF2-40B4-BE49-F238E27FC236}">
                <a16:creationId xmlns:a16="http://schemas.microsoft.com/office/drawing/2014/main" id="{CD9E766E-EA6E-E849-9F2E-ECC7F2A79C9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76072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7568016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ekstsider -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0B379A-DB07-E146-861A-3E96C468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296413"/>
            <a:ext cx="8731527" cy="97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B735718-DD4C-FB4A-8F15-2F6260A8B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84629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ekstsider -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51F9526-4B6D-7B4A-89FE-F68A035C9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0863" y="6356350"/>
            <a:ext cx="5400675" cy="365125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32876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B0E2BD0-DFBA-4F44-80F9-20B3C47C90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Plassholder for tekst 8">
            <a:extLst>
              <a:ext uri="{FF2B5EF4-FFF2-40B4-BE49-F238E27FC236}">
                <a16:creationId xmlns:a16="http://schemas.microsoft.com/office/drawing/2014/main" id="{7A1A5EE8-A7FA-FD46-89F9-AB321C6579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rgbClr val="003A45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03D72A6-561B-1F49-80C6-0B53F7324C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3834" y="316555"/>
            <a:ext cx="1697304" cy="947046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85D7BE03-1040-8046-A0A2-747339C76F91}"/>
              </a:ext>
            </a:extLst>
          </p:cNvPr>
          <p:cNvSpPr txBox="1"/>
          <p:nvPr userDrawn="1"/>
        </p:nvSpPr>
        <p:spPr>
          <a:xfrm>
            <a:off x="548401" y="3116337"/>
            <a:ext cx="770151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500" b="1" err="1">
                <a:solidFill>
                  <a:srgbClr val="003A45"/>
                </a:solidFill>
              </a:rPr>
              <a:t>www.lindesnes.kommune.no</a:t>
            </a:r>
            <a:endParaRPr lang="nb-NO" sz="4500" b="1">
              <a:solidFill>
                <a:srgbClr val="003A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9620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lante, tre, håndflate, blomst&#10;&#10;Automatisk generert beskrivelse">
            <a:extLst>
              <a:ext uri="{FF2B5EF4-FFF2-40B4-BE49-F238E27FC236}">
                <a16:creationId xmlns:a16="http://schemas.microsoft.com/office/drawing/2014/main" id="{92A778E6-4013-C34D-933E-07486556CA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894D531B-F627-FB48-B1A7-E56A3E6CBA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rgbClr val="003A45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498E9608-CFEA-6D44-8109-F790DD0EA6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3834" y="316555"/>
            <a:ext cx="1697304" cy="947046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77DF2120-9CEE-114C-8D4A-1384F81CE649}"/>
              </a:ext>
            </a:extLst>
          </p:cNvPr>
          <p:cNvSpPr txBox="1"/>
          <p:nvPr userDrawn="1"/>
        </p:nvSpPr>
        <p:spPr>
          <a:xfrm>
            <a:off x="548401" y="3116337"/>
            <a:ext cx="770151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500" b="1" err="1">
                <a:solidFill>
                  <a:srgbClr val="003A45"/>
                </a:solidFill>
              </a:rPr>
              <a:t>www.lindesnes.kommune.no</a:t>
            </a:r>
            <a:endParaRPr lang="nb-NO" sz="4500" b="1">
              <a:solidFill>
                <a:srgbClr val="003A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8317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fisk&#10;&#10;Automatisk generert beskrivelse">
            <a:extLst>
              <a:ext uri="{FF2B5EF4-FFF2-40B4-BE49-F238E27FC236}">
                <a16:creationId xmlns:a16="http://schemas.microsoft.com/office/drawing/2014/main" id="{44731C18-5CBE-B448-8D28-A453578C44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DC016C3B-F245-9941-A38D-BBC9D59E96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50D6DE53-DB94-7042-BE68-26E9940E4F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A4AFDF7-CCAD-D546-A498-427A72C49BEF}"/>
              </a:ext>
            </a:extLst>
          </p:cNvPr>
          <p:cNvSpPr txBox="1"/>
          <p:nvPr userDrawn="1"/>
        </p:nvSpPr>
        <p:spPr>
          <a:xfrm>
            <a:off x="548401" y="3116337"/>
            <a:ext cx="770151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500" b="1" err="1">
                <a:solidFill>
                  <a:schemeClr val="bg2"/>
                </a:solidFill>
              </a:rPr>
              <a:t>www.lindesnes.kommune.no</a:t>
            </a:r>
            <a:endParaRPr lang="nb-NO" sz="45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48338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plante, tre, håndflate, blomst&#10;&#10;Automatisk generert beskrivelse">
            <a:extLst>
              <a:ext uri="{FF2B5EF4-FFF2-40B4-BE49-F238E27FC236}">
                <a16:creationId xmlns:a16="http://schemas.microsoft.com/office/drawing/2014/main" id="{CD4434EB-495A-824F-9332-2B59BAA59A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255B614C-3E97-8248-8259-C60CBDC5CF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BD317910-3F81-894B-B1CB-938905BA22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27D1DDF-82F2-9846-AE18-DF38B5672418}"/>
              </a:ext>
            </a:extLst>
          </p:cNvPr>
          <p:cNvSpPr txBox="1"/>
          <p:nvPr userDrawn="1"/>
        </p:nvSpPr>
        <p:spPr>
          <a:xfrm>
            <a:off x="548401" y="3116337"/>
            <a:ext cx="770151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500" b="1" err="1">
                <a:solidFill>
                  <a:schemeClr val="bg2"/>
                </a:solidFill>
              </a:rPr>
              <a:t>www.lindesnes.kommune.no</a:t>
            </a:r>
            <a:endParaRPr lang="nb-NO" sz="45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2053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gardin&#10;&#10;Automatisk generert beskrivelse">
            <a:extLst>
              <a:ext uri="{FF2B5EF4-FFF2-40B4-BE49-F238E27FC236}">
                <a16:creationId xmlns:a16="http://schemas.microsoft.com/office/drawing/2014/main" id="{0A0F9324-5565-104C-A527-923779D6A8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F0F2F7A6-7FEA-1C47-9976-F9FF76558F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7E3F8CC7-C1D2-F746-A4F0-F6FFD428EB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46F17C5-5683-1142-81F0-BBB804BECB85}"/>
              </a:ext>
            </a:extLst>
          </p:cNvPr>
          <p:cNvSpPr txBox="1"/>
          <p:nvPr userDrawn="1"/>
        </p:nvSpPr>
        <p:spPr>
          <a:xfrm>
            <a:off x="548401" y="3116337"/>
            <a:ext cx="770151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500" b="1" err="1">
                <a:solidFill>
                  <a:schemeClr val="bg2"/>
                </a:solidFill>
              </a:rPr>
              <a:t>www.lindesnes.kommune.no</a:t>
            </a:r>
            <a:endParaRPr lang="nb-NO" sz="45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059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endørs, gate, lys, trafikk&#10;&#10;Automatisk generert beskrivelse">
            <a:extLst>
              <a:ext uri="{FF2B5EF4-FFF2-40B4-BE49-F238E27FC236}">
                <a16:creationId xmlns:a16="http://schemas.microsoft.com/office/drawing/2014/main" id="{42FE8B89-173F-CB4E-90E0-17186EB50A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F0F2F7A6-7FEA-1C47-9976-F9FF76558F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C9F11EB8-DF23-FC47-86CF-274B280BBF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501CFCA-0B46-4243-B2EA-77C32DF77FC0}"/>
              </a:ext>
            </a:extLst>
          </p:cNvPr>
          <p:cNvSpPr txBox="1"/>
          <p:nvPr userDrawn="1"/>
        </p:nvSpPr>
        <p:spPr>
          <a:xfrm>
            <a:off x="548401" y="3116337"/>
            <a:ext cx="770151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500" b="1" err="1">
                <a:solidFill>
                  <a:schemeClr val="bg2"/>
                </a:solidFill>
              </a:rPr>
              <a:t>www.lindesnes.kommune.no</a:t>
            </a:r>
            <a:endParaRPr lang="nb-NO" sz="45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323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-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fly, utendørs, fugl, flokk&#10;&#10;Automatisk generert beskrivelse">
            <a:extLst>
              <a:ext uri="{FF2B5EF4-FFF2-40B4-BE49-F238E27FC236}">
                <a16:creationId xmlns:a16="http://schemas.microsoft.com/office/drawing/2014/main" id="{DDEE3AC1-EFD7-2C4F-855D-799874388C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F0F2F7A6-7FEA-1C47-9976-F9FF76558F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8525C94D-96C1-624C-A43D-907D485EB4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F534911-FB1C-2F4E-93CD-0A2CA1E6DD51}"/>
              </a:ext>
            </a:extLst>
          </p:cNvPr>
          <p:cNvSpPr txBox="1"/>
          <p:nvPr userDrawn="1"/>
        </p:nvSpPr>
        <p:spPr>
          <a:xfrm>
            <a:off x="548401" y="3116337"/>
            <a:ext cx="770151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500" b="1" err="1">
                <a:solidFill>
                  <a:schemeClr val="bg2"/>
                </a:solidFill>
              </a:rPr>
              <a:t>www.lindesnes.kommune.no</a:t>
            </a:r>
            <a:endParaRPr lang="nb-NO" sz="45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544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-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re, utendørs, snø, gå på ski&#10;&#10;Automatisk generert beskrivelse">
            <a:extLst>
              <a:ext uri="{FF2B5EF4-FFF2-40B4-BE49-F238E27FC236}">
                <a16:creationId xmlns:a16="http://schemas.microsoft.com/office/drawing/2014/main" id="{9C654073-0B81-AC41-A753-E473D1B1BB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F0F2F7A6-7FEA-1C47-9976-F9FF76558F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BED8B504-8D1D-EF4B-97C2-D13743C2C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C37A154-EDE8-A74B-8E30-6B373CAB46ED}"/>
              </a:ext>
            </a:extLst>
          </p:cNvPr>
          <p:cNvSpPr txBox="1"/>
          <p:nvPr userDrawn="1"/>
        </p:nvSpPr>
        <p:spPr>
          <a:xfrm>
            <a:off x="548401" y="3116337"/>
            <a:ext cx="770151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500" b="1" err="1">
                <a:solidFill>
                  <a:schemeClr val="bg2"/>
                </a:solidFill>
              </a:rPr>
              <a:t>www.lindesnes.kommune.no</a:t>
            </a:r>
            <a:endParaRPr lang="nb-NO" sz="45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595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-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020A2762-8BA0-D04E-B0E7-25CF9151DB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023FCC4F-4255-D549-8427-82EC38083F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28F8B48A-5E56-3344-BB7A-C2D88CA074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42C6725-1C9F-CE4A-9689-1E80B269AC5F}"/>
              </a:ext>
            </a:extLst>
          </p:cNvPr>
          <p:cNvSpPr txBox="1"/>
          <p:nvPr userDrawn="1"/>
        </p:nvSpPr>
        <p:spPr>
          <a:xfrm>
            <a:off x="548401" y="3116337"/>
            <a:ext cx="770151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500" b="1" err="1">
                <a:solidFill>
                  <a:schemeClr val="bg2"/>
                </a:solidFill>
              </a:rPr>
              <a:t>www.lindesnes.kommune.no</a:t>
            </a:r>
            <a:endParaRPr lang="nb-NO" sz="45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51048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-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48F3F1B-0672-2A4B-ACB0-5E5255D4CC8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8E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F54C519B-30B8-0646-9C2B-8877A226D0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73ADDD3F-4547-2647-9371-066180E54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FE514FA-3C44-7549-BB8C-59E7CD6C324F}"/>
              </a:ext>
            </a:extLst>
          </p:cNvPr>
          <p:cNvSpPr txBox="1"/>
          <p:nvPr userDrawn="1"/>
        </p:nvSpPr>
        <p:spPr>
          <a:xfrm>
            <a:off x="548401" y="3116337"/>
            <a:ext cx="770151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500" b="1" err="1">
                <a:solidFill>
                  <a:schemeClr val="bg2"/>
                </a:solidFill>
              </a:rPr>
              <a:t>www.lindesnes.kommune.no</a:t>
            </a:r>
            <a:endParaRPr lang="nb-NO" sz="45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28241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-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176AFC1-3398-2C48-A592-DE29123761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9D1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A92A1DAA-261D-254A-84DF-05742478B4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rgbClr val="003A45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4A4B0D81-A683-2B4B-B4B9-B89F4788F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43834" y="316555"/>
            <a:ext cx="1697304" cy="947046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B2D8BF40-2EED-A443-B3BF-F0A61B89039B}"/>
              </a:ext>
            </a:extLst>
          </p:cNvPr>
          <p:cNvSpPr txBox="1"/>
          <p:nvPr userDrawn="1"/>
        </p:nvSpPr>
        <p:spPr>
          <a:xfrm>
            <a:off x="548401" y="3116337"/>
            <a:ext cx="770151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500" b="1" err="1">
                <a:solidFill>
                  <a:srgbClr val="003A45"/>
                </a:solidFill>
              </a:rPr>
              <a:t>www.lindesnes.kommune.no</a:t>
            </a:r>
            <a:endParaRPr lang="nb-NO" sz="4500" b="1">
              <a:solidFill>
                <a:srgbClr val="003A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794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-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E30FCF0C-8ADC-3B48-BBB4-EE28FD9095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5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255B614C-3E97-8248-8259-C60CBDC5CF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9F890879-D7C3-EC48-96E0-76B7DAF5B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A96B32C9-190C-7B4A-9BD0-D2A4219CD8B8}"/>
              </a:ext>
            </a:extLst>
          </p:cNvPr>
          <p:cNvSpPr txBox="1"/>
          <p:nvPr userDrawn="1"/>
        </p:nvSpPr>
        <p:spPr>
          <a:xfrm>
            <a:off x="548401" y="3116337"/>
            <a:ext cx="770151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500" b="1" err="1">
                <a:solidFill>
                  <a:schemeClr val="bg2"/>
                </a:solidFill>
              </a:rPr>
              <a:t>www.lindesnes.kommune.no</a:t>
            </a:r>
            <a:endParaRPr lang="nb-NO" sz="45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9078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-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15C36D3E-30B3-434D-864D-8EA78EB9006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782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F0F2F7A6-7FEA-1C47-9976-F9FF76558F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43834" y="316555"/>
            <a:ext cx="1697304" cy="950490"/>
          </a:xfrm>
          <a:prstGeom prst="rect">
            <a:avLst/>
          </a:prstGeom>
        </p:spPr>
      </p:pic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0F520AB7-4349-F041-A9ED-AEC556A606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3911791"/>
            <a:ext cx="9453749" cy="2436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>
                <a:solidFill>
                  <a:schemeClr val="bg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7D61EB0-5692-E44F-BA1F-70D9B6317513}"/>
              </a:ext>
            </a:extLst>
          </p:cNvPr>
          <p:cNvSpPr txBox="1"/>
          <p:nvPr userDrawn="1"/>
        </p:nvSpPr>
        <p:spPr>
          <a:xfrm>
            <a:off x="548401" y="3116337"/>
            <a:ext cx="770151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500" b="1" err="1">
                <a:solidFill>
                  <a:schemeClr val="bg2"/>
                </a:solidFill>
              </a:rPr>
              <a:t>www.lindesnes.kommune.no</a:t>
            </a:r>
            <a:endParaRPr lang="nb-NO" sz="45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252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65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80" r:id="rId2"/>
    <p:sldLayoutId id="2147483877" r:id="rId3"/>
    <p:sldLayoutId id="2147483870" r:id="rId4"/>
    <p:sldLayoutId id="2147483879" r:id="rId5"/>
    <p:sldLayoutId id="2147483878" r:id="rId6"/>
    <p:sldLayoutId id="2147483871" r:id="rId7"/>
    <p:sldLayoutId id="2147483895" r:id="rId8"/>
    <p:sldLayoutId id="2147483894" r:id="rId9"/>
    <p:sldLayoutId id="2147483891" r:id="rId10"/>
    <p:sldLayoutId id="2147483892" r:id="rId11"/>
    <p:sldLayoutId id="2147483893" r:id="rId12"/>
    <p:sldLayoutId id="2147483872" r:id="rId13"/>
    <p:sldLayoutId id="2147483897" r:id="rId14"/>
    <p:sldLayoutId id="2147483896" r:id="rId15"/>
    <p:sldLayoutId id="2147483873" r:id="rId16"/>
    <p:sldLayoutId id="2147483898" r:id="rId17"/>
    <p:sldLayoutId id="2147483900" r:id="rId18"/>
    <p:sldLayoutId id="2147483874" r:id="rId19"/>
    <p:sldLayoutId id="2147483901" r:id="rId20"/>
    <p:sldLayoutId id="2147483903" r:id="rId21"/>
    <p:sldLayoutId id="2147483875" r:id="rId22"/>
    <p:sldLayoutId id="2147483904" r:id="rId2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4E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Wingdings" pitchFamily="2" charset="2"/>
        <a:buChar char="§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pos="7333" userDrawn="1">
          <p15:clr>
            <a:srgbClr val="F26B43"/>
          </p15:clr>
        </p15:guide>
        <p15:guide id="5" pos="347" userDrawn="1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orient="horz" pos="3884">
          <p15:clr>
            <a:srgbClr val="F26B43"/>
          </p15:clr>
        </p15:guide>
        <p15:guide id="10" orient="horz" pos="958">
          <p15:clr>
            <a:srgbClr val="F26B43"/>
          </p15:clr>
        </p15:guide>
        <p15:guide id="11" orient="horz" pos="799">
          <p15:clr>
            <a:srgbClr val="F26B43"/>
          </p15:clr>
        </p15:guide>
        <p15:guide id="12" pos="3749">
          <p15:clr>
            <a:srgbClr val="F26B43"/>
          </p15:clr>
        </p15:guide>
        <p15:guide id="13" pos="3931">
          <p15:clr>
            <a:srgbClr val="F26B43"/>
          </p15:clr>
        </p15:guide>
        <p15:guide id="14" orient="horz" pos="3725">
          <p15:clr>
            <a:srgbClr val="F26B43"/>
          </p15:clr>
        </p15:guide>
        <p15:guide id="15" orient="horz" pos="75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724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927" r:id="rId2"/>
    <p:sldLayoutId id="2147483926" r:id="rId3"/>
    <p:sldLayoutId id="2147483866" r:id="rId4"/>
    <p:sldLayoutId id="2147483867" r:id="rId5"/>
    <p:sldLayoutId id="2147483868" r:id="rId6"/>
    <p:sldLayoutId id="2147483920" r:id="rId7"/>
    <p:sldLayoutId id="2147483925" r:id="rId8"/>
    <p:sldLayoutId id="2147483861" r:id="rId9"/>
    <p:sldLayoutId id="2147483862" r:id="rId10"/>
    <p:sldLayoutId id="2147483863" r:id="rId11"/>
    <p:sldLayoutId id="2147483864" r:id="rId12"/>
    <p:sldLayoutId id="2147483865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4E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Wingdings" pitchFamily="2" charset="2"/>
        <a:buChar char="§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pos="7333">
          <p15:clr>
            <a:srgbClr val="F26B43"/>
          </p15:clr>
        </p15:guide>
        <p15:guide id="5" pos="347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orient="horz" pos="3884">
          <p15:clr>
            <a:srgbClr val="F26B43"/>
          </p15:clr>
        </p15:guide>
        <p15:guide id="10" orient="horz" pos="958">
          <p15:clr>
            <a:srgbClr val="F26B43"/>
          </p15:clr>
        </p15:guide>
        <p15:guide id="11" orient="horz" pos="799">
          <p15:clr>
            <a:srgbClr val="F26B43"/>
          </p15:clr>
        </p15:guide>
        <p15:guide id="12" pos="3749">
          <p15:clr>
            <a:srgbClr val="F26B43"/>
          </p15:clr>
        </p15:guide>
        <p15:guide id="13" pos="3931">
          <p15:clr>
            <a:srgbClr val="F26B43"/>
          </p15:clr>
        </p15:guide>
        <p15:guide id="14" orient="horz" pos="3725">
          <p15:clr>
            <a:srgbClr val="F26B43"/>
          </p15:clr>
        </p15:guide>
        <p15:guide id="15" orient="horz" pos="75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765A449-645F-A441-A3AB-0696E257C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91600"/>
            <a:ext cx="8731528" cy="972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39560B0-55CC-364A-9491-62A0F4C4B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628775"/>
            <a:ext cx="11090275" cy="442912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A31F23-6B5F-284D-B570-504C5F3200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0863" y="6356350"/>
            <a:ext cx="554513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rgbClr val="038EB4"/>
                </a:solidFill>
                <a:latin typeface="+mn-lt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B475C18-755C-0540-A993-54AE2F781A1A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9943834" y="316555"/>
            <a:ext cx="1697304" cy="94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701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46" r:id="rId14"/>
    <p:sldLayoutId id="2147483831" r:id="rId15"/>
    <p:sldLayoutId id="2147483832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3A45"/>
          </a:solidFill>
          <a:latin typeface="+mj-lt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38EB4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38EB4"/>
        </a:buClr>
        <a:buSzPct val="120000"/>
        <a:buFont typeface="Wingdings" pitchFamily="2" charset="2"/>
        <a:buChar char="§"/>
        <a:defRPr sz="20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38EB4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38EB4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38EB4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pos="7333">
          <p15:clr>
            <a:srgbClr val="F26B43"/>
          </p15:clr>
        </p15:guide>
        <p15:guide id="5" pos="347">
          <p15:clr>
            <a:srgbClr val="F26B43"/>
          </p15:clr>
        </p15:guide>
        <p15:guide id="6" orient="horz" pos="2160">
          <p15:clr>
            <a:srgbClr val="F26B43"/>
          </p15:clr>
        </p15:guide>
        <p15:guide id="10" orient="horz" pos="958">
          <p15:clr>
            <a:srgbClr val="F26B43"/>
          </p15:clr>
        </p15:guide>
        <p15:guide id="11" orient="horz" pos="799">
          <p15:clr>
            <a:srgbClr val="F26B43"/>
          </p15:clr>
        </p15:guide>
        <p15:guide id="12" pos="3749">
          <p15:clr>
            <a:srgbClr val="F26B43"/>
          </p15:clr>
        </p15:guide>
        <p15:guide id="13" pos="3931">
          <p15:clr>
            <a:srgbClr val="F26B43"/>
          </p15:clr>
        </p15:guide>
        <p15:guide id="14" orient="horz" pos="3816">
          <p15:clr>
            <a:srgbClr val="F26B43"/>
          </p15:clr>
        </p15:guide>
        <p15:guide id="15" orient="horz" pos="754">
          <p15:clr>
            <a:srgbClr val="F26B43"/>
          </p15:clr>
        </p15:guide>
        <p15:guide id="16" orient="horz" pos="102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2250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4E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Wingdings" pitchFamily="2" charset="2"/>
        <a:buChar char="§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4EA8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pos="7333">
          <p15:clr>
            <a:srgbClr val="F26B43"/>
          </p15:clr>
        </p15:guide>
        <p15:guide id="5" pos="347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orient="horz" pos="3884">
          <p15:clr>
            <a:srgbClr val="F26B43"/>
          </p15:clr>
        </p15:guide>
        <p15:guide id="10" orient="horz" pos="958">
          <p15:clr>
            <a:srgbClr val="F26B43"/>
          </p15:clr>
        </p15:guide>
        <p15:guide id="11" orient="horz" pos="799">
          <p15:clr>
            <a:srgbClr val="F26B43"/>
          </p15:clr>
        </p15:guide>
        <p15:guide id="12" pos="3749">
          <p15:clr>
            <a:srgbClr val="F26B43"/>
          </p15:clr>
        </p15:guide>
        <p15:guide id="13" pos="3931">
          <p15:clr>
            <a:srgbClr val="F26B43"/>
          </p15:clr>
        </p15:guide>
        <p15:guide id="14" orient="horz" pos="3725">
          <p15:clr>
            <a:srgbClr val="F26B43"/>
          </p15:clr>
        </p15:guide>
        <p15:guide id="15" orient="horz" pos="75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461F21-110F-BE4F-9A14-D40512C08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6000" dirty="0">
                <a:ea typeface="Verdana"/>
                <a:cs typeface="Arial"/>
              </a:rPr>
              <a:t>Søknad om festival i </a:t>
            </a:r>
            <a:r>
              <a:rPr lang="nb-NO" sz="6000" dirty="0" err="1">
                <a:ea typeface="Verdana"/>
                <a:cs typeface="Arial"/>
              </a:rPr>
              <a:t>Skriverhaven</a:t>
            </a:r>
            <a:r>
              <a:rPr lang="nb-NO" sz="6000" dirty="0">
                <a:ea typeface="Verdana"/>
                <a:cs typeface="Arial"/>
              </a:rPr>
              <a:t> 2.-3.juli</a:t>
            </a:r>
            <a:endParaRPr lang="nb-NO" sz="6000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7116C5C-EDF7-8C4B-AD17-2F3233E5AD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nb-NO" sz="2800" dirty="0">
                <a:ea typeface="Verdana"/>
                <a:cs typeface="Calibri"/>
              </a:rPr>
              <a:t>Sak i Utvalg for helse og kultur 6.10.202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994650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FA8908-6C58-E24E-ADA6-0A1551583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ea typeface="Verdana"/>
                <a:cs typeface="Arial"/>
              </a:rPr>
              <a:t>Bakgrunn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CBF92DB-381E-E94E-23E7-64CC0E2EB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628775"/>
            <a:ext cx="6542955" cy="4429125"/>
          </a:xfrm>
        </p:spPr>
        <p:txBody>
          <a:bodyPr/>
          <a:lstStyle/>
          <a:p>
            <a:r>
              <a:rPr lang="nb-NO" dirty="0"/>
              <a:t>Søknad om festival i </a:t>
            </a:r>
            <a:r>
              <a:rPr lang="nb-NO" dirty="0" err="1"/>
              <a:t>Skriverhaven</a:t>
            </a:r>
            <a:r>
              <a:rPr lang="nb-NO" dirty="0"/>
              <a:t> fra 2.-3.juli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Hva er det søkt om:</a:t>
            </a:r>
          </a:p>
          <a:p>
            <a:pPr lvl="1"/>
            <a:r>
              <a:rPr lang="nb-NO" dirty="0"/>
              <a:t>Leie av areal</a:t>
            </a:r>
          </a:p>
          <a:p>
            <a:pPr lvl="1"/>
            <a:r>
              <a:rPr lang="nb-NO" dirty="0"/>
              <a:t>Gjennomføring av arrangement</a:t>
            </a:r>
          </a:p>
          <a:p>
            <a:pPr lvl="1"/>
            <a:r>
              <a:rPr lang="nb-NO" dirty="0"/>
              <a:t>Skjenkebevilling (arrangør skriver at de ønsker dette)</a:t>
            </a:r>
          </a:p>
        </p:txBody>
      </p:sp>
      <p:sp>
        <p:nvSpPr>
          <p:cNvPr id="3" name="TekstSylinder 4">
            <a:extLst>
              <a:ext uri="{FF2B5EF4-FFF2-40B4-BE49-F238E27FC236}">
                <a16:creationId xmlns:a16="http://schemas.microsoft.com/office/drawing/2014/main" id="{E8D243D5-619C-AE3B-3D53-9A9BD5FA6A7D}"/>
              </a:ext>
            </a:extLst>
          </p:cNvPr>
          <p:cNvSpPr txBox="1"/>
          <p:nvPr/>
        </p:nvSpPr>
        <p:spPr>
          <a:xfrm>
            <a:off x="9720446" y="6310415"/>
            <a:ext cx="1919845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Calibri"/>
              <a:buChar char="-"/>
            </a:pPr>
            <a:r>
              <a:rPr lang="nb-NO" b="1">
                <a:solidFill>
                  <a:schemeClr val="accent4">
                    <a:lumMod val="76000"/>
                    <a:lumOff val="24000"/>
                  </a:schemeClr>
                </a:solidFill>
                <a:ea typeface="Calibri" panose="020F0502020204030204"/>
                <a:cs typeface="Calibri" panose="020F0502020204030204"/>
              </a:rPr>
              <a:t>Bedre sammen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E0490EE-AAB7-9D67-6F43-E9F56D8000D2}"/>
              </a:ext>
            </a:extLst>
          </p:cNvPr>
          <p:cNvSpPr txBox="1"/>
          <p:nvPr/>
        </p:nvSpPr>
        <p:spPr>
          <a:xfrm>
            <a:off x="549232" y="6310414"/>
            <a:ext cx="4078845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>
                <a:solidFill>
                  <a:schemeClr val="accent4">
                    <a:lumMod val="76000"/>
                    <a:lumOff val="24000"/>
                  </a:schemeClr>
                </a:solidFill>
                <a:ea typeface="Calibri" panose="020F0502020204030204"/>
                <a:cs typeface="Calibri" panose="020F0502020204030204"/>
              </a:rPr>
              <a:t>Inkluderende, modig, samskapende, stolt</a:t>
            </a:r>
            <a:r>
              <a:rPr lang="nb-NO" b="1">
                <a:solidFill>
                  <a:schemeClr val="accent4">
                    <a:lumMod val="76000"/>
                    <a:lumOff val="24000"/>
                  </a:schemeClr>
                </a:solidFill>
                <a:ea typeface="Calibri" panose="020F0502020204030204"/>
                <a:cs typeface="Calibri" panose="020F0502020204030204"/>
              </a:rPr>
              <a:t> </a:t>
            </a:r>
            <a:endParaRPr lang="nb-NO">
              <a:solidFill>
                <a:schemeClr val="accent4">
                  <a:lumMod val="76000"/>
                  <a:lumOff val="24000"/>
                </a:schemeClr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8" name="Grafikk 7" descr="Dokument med heldekkende fyll">
            <a:extLst>
              <a:ext uri="{FF2B5EF4-FFF2-40B4-BE49-F238E27FC236}">
                <a16:creationId xmlns:a16="http://schemas.microsoft.com/office/drawing/2014/main" id="{D29DA573-826D-CF8E-99AC-4156AFF349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1617" y="1424539"/>
            <a:ext cx="3686476" cy="36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28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BF79C6-2758-A80F-71A8-EC0684C14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skal denne saken opp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424E7D-0568-565C-82D0-6BD23123A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4" y="1628775"/>
            <a:ext cx="8968040" cy="4735449"/>
          </a:xfrm>
        </p:spPr>
        <p:txBody>
          <a:bodyPr>
            <a:normAutofit fontScale="85000" lnSpcReduction="20000"/>
          </a:bodyPr>
          <a:lstStyle/>
          <a:p>
            <a:pPr lvl="0" fontAlgn="base"/>
            <a:r>
              <a:rPr lang="nb-NO" dirty="0"/>
              <a:t>Det har ikke tidligere vært arrangert festival i </a:t>
            </a:r>
            <a:r>
              <a:rPr lang="nb-NO" dirty="0" err="1"/>
              <a:t>Skriverhaven</a:t>
            </a:r>
            <a:endParaRPr lang="en-US" dirty="0"/>
          </a:p>
          <a:p>
            <a:pPr lvl="0" fontAlgn="base"/>
            <a:r>
              <a:rPr lang="nb-NO" dirty="0"/>
              <a:t>Retningslinjer for skjenking tillater ikke skjenking i park punkt</a:t>
            </a:r>
          </a:p>
          <a:p>
            <a:pPr lvl="0" fontAlgn="base"/>
            <a:endParaRPr lang="nb-NO" dirty="0"/>
          </a:p>
          <a:p>
            <a:pPr lvl="0" fontAlgn="base"/>
            <a:endParaRPr lang="nb-NO" dirty="0"/>
          </a:p>
          <a:p>
            <a:pPr lvl="0" fontAlgn="base"/>
            <a:endParaRPr lang="nb-NO" dirty="0"/>
          </a:p>
          <a:p>
            <a:pPr lvl="0" fontAlgn="base"/>
            <a:endParaRPr lang="en-US" dirty="0"/>
          </a:p>
          <a:p>
            <a:pPr marL="0" lvl="0" indent="0" fontAlgn="base">
              <a:buNone/>
            </a:pPr>
            <a:endParaRPr lang="nb-NO" dirty="0"/>
          </a:p>
          <a:p>
            <a:pPr lvl="0" fontAlgn="base"/>
            <a:r>
              <a:rPr lang="nb-NO" dirty="0"/>
              <a:t>Bakgrunnen for dette er at parker skal være tilgjengelige for offentligheten og til allmennbruk</a:t>
            </a:r>
          </a:p>
          <a:p>
            <a:pPr lvl="0" fontAlgn="base"/>
            <a:r>
              <a:rPr lang="nb-NO" dirty="0"/>
              <a:t>Rådmannen er positive til å gi unntak for reglen for å gjennomføre festivalen. Parken brukes i liten grad, særlig om sommeren. Innholdet i festivalen fremstår passende og tar hensyn til sårbarheter i parken. </a:t>
            </a:r>
          </a:p>
          <a:p>
            <a:pPr lvl="0" fontAlgn="base"/>
            <a:r>
              <a:rPr lang="nb-NO" dirty="0"/>
              <a:t>Et positiv vedtak av politikerne gir administrasjonen tilgang til å behandle søknadene eller gjeldene lover og regler.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C93620-2452-F961-ED51-C1E85C6D72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1050"/>
          <a:stretch>
            <a:fillRect/>
          </a:stretch>
        </p:blipFill>
        <p:spPr>
          <a:xfrm>
            <a:off x="669735" y="2571598"/>
            <a:ext cx="9211961" cy="85740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37808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369A98-9F90-7781-3AF2-598646400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Kort om festivalen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401FE4-E995-CA97-378E-DE995C18F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Arrangeres fredag 2. til lørdag 3.juli 2027</a:t>
            </a:r>
          </a:p>
          <a:p>
            <a:r>
              <a:rPr lang="nb-NO" dirty="0"/>
              <a:t>Musikkfestival for familier, barn og unge lørdag fra 11.00 -14.00. Gratis inngang.</a:t>
            </a:r>
          </a:p>
          <a:p>
            <a:r>
              <a:rPr lang="nb-NO" dirty="0"/>
              <a:t>Fra 14.00 og utover er det 20 års aldersgrense og konserter på kvelden. </a:t>
            </a:r>
          </a:p>
          <a:p>
            <a:r>
              <a:rPr lang="nb-NO" dirty="0"/>
              <a:t>Festival har fokus på musikk, kunst og kultur.</a:t>
            </a:r>
          </a:p>
          <a:p>
            <a:r>
              <a:rPr lang="nb-NO" dirty="0"/>
              <a:t>Festivalen vil medfører stengte veier og gang og sykkelstier </a:t>
            </a:r>
          </a:p>
          <a:p>
            <a:r>
              <a:rPr lang="nb-NO" dirty="0"/>
              <a:t>Antall gjester ca. 1500 + </a:t>
            </a:r>
            <a:r>
              <a:rPr lang="nb-NO"/>
              <a:t>100 frivillige</a:t>
            </a:r>
            <a:endParaRPr lang="nb-NO" dirty="0"/>
          </a:p>
          <a:p>
            <a:r>
              <a:rPr lang="nb-NO" dirty="0" err="1"/>
              <a:t>Opprigg</a:t>
            </a:r>
            <a:r>
              <a:rPr lang="nb-NO" dirty="0"/>
              <a:t> onsdag og torsdag 30.06 og 01.07. </a:t>
            </a:r>
            <a:r>
              <a:rPr lang="nb-NO" dirty="0" err="1"/>
              <a:t>Nedrigg</a:t>
            </a:r>
            <a:r>
              <a:rPr lang="nb-NO" dirty="0"/>
              <a:t> søndag 04.07.</a:t>
            </a:r>
          </a:p>
        </p:txBody>
      </p:sp>
    </p:spTree>
    <p:extLst>
      <p:ext uri="{BB962C8B-B14F-4D97-AF65-F5344CB8AC3E}">
        <p14:creationId xmlns:p14="http://schemas.microsoft.com/office/powerpoint/2010/main" val="889412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D1ED98-14ED-C72B-194F-3F0959BB3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0C5A78-7E42-F90E-4561-1CF3C3F42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193E146-77A6-B159-8F49-4E0B6DC05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646" y="340415"/>
            <a:ext cx="11215445" cy="651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929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063928-22AC-5909-7FA8-8D5186FF0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Ungdomsrådet har gitt innspill til saken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647028-BC74-6C2F-3735-04156200C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buNone/>
            </a:pPr>
            <a:r>
              <a:rPr lang="nb-NO" dirty="0"/>
              <a:t>Særlig fokus på konsekvenser for barn og unge</a:t>
            </a:r>
          </a:p>
          <a:p>
            <a:pPr marL="0" lvl="0" indent="0" fontAlgn="base">
              <a:buNone/>
            </a:pPr>
            <a:endParaRPr lang="nb-NO" dirty="0"/>
          </a:p>
          <a:p>
            <a:pPr lvl="0" fontAlgn="base"/>
            <a:r>
              <a:rPr lang="nb-NO" dirty="0"/>
              <a:t>Hvordan brukes parken i dag og om sommeren? </a:t>
            </a:r>
            <a:r>
              <a:rPr lang="en-US" dirty="0"/>
              <a:t>​</a:t>
            </a:r>
          </a:p>
          <a:p>
            <a:pPr lvl="0" fontAlgn="base"/>
            <a:r>
              <a:rPr lang="nb-NO" dirty="0"/>
              <a:t>Hvilke ulemper kan </a:t>
            </a:r>
            <a:r>
              <a:rPr lang="nb-NO"/>
              <a:t>festivalen medføre </a:t>
            </a:r>
            <a:r>
              <a:rPr lang="nb-NO" dirty="0"/>
              <a:t>barn og unge </a:t>
            </a:r>
          </a:p>
          <a:p>
            <a:pPr lvl="0" fontAlgn="base"/>
            <a:r>
              <a:rPr lang="nb-NO" dirty="0"/>
              <a:t>Hvilke fordeler er det for barn og unge at det arrangeres festival i parken?</a:t>
            </a:r>
            <a:r>
              <a:rPr lang="en-US" dirty="0"/>
              <a:t>​</a:t>
            </a:r>
          </a:p>
          <a:p>
            <a:pPr lvl="0" fontAlgn="base"/>
            <a:r>
              <a:rPr lang="nb-NO" dirty="0"/>
              <a:t>Er det noen vilkår eller krav dere mener bør stilles til arrangør?</a:t>
            </a:r>
            <a:r>
              <a:rPr lang="en-US" dirty="0"/>
              <a:t>​</a:t>
            </a:r>
          </a:p>
          <a:p>
            <a:pPr lvl="0" fontAlgn="base"/>
            <a:r>
              <a:rPr lang="nb-NO" dirty="0"/>
              <a:t>Vil dere anbefale at kommunen støtter søknaden? </a:t>
            </a:r>
          </a:p>
        </p:txBody>
      </p:sp>
    </p:spTree>
    <p:extLst>
      <p:ext uri="{BB962C8B-B14F-4D97-AF65-F5344CB8AC3E}">
        <p14:creationId xmlns:p14="http://schemas.microsoft.com/office/powerpoint/2010/main" val="2830442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D445EA-C7E6-F24B-5DEC-6D012BE57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Innspill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911EC8-715B-337B-0CC8-FF80B027C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/>
              <a:t>Parken brukes i dag til blant annet lek, gjennomgang, piknik, hundelufting og opphold for innbyggere og besøkende</a:t>
            </a:r>
          </a:p>
          <a:p>
            <a:r>
              <a:rPr lang="nb-NO" b="1" dirty="0"/>
              <a:t>Konsekvenser: </a:t>
            </a:r>
            <a:r>
              <a:rPr lang="nb-NO" dirty="0"/>
              <a:t>støy, alkohol, stengte veier og gangforbindelser, slitasje på parken, mangelfull opprydding</a:t>
            </a:r>
          </a:p>
          <a:p>
            <a:r>
              <a:rPr lang="nb-NO" b="1" dirty="0"/>
              <a:t>Positive sider: </a:t>
            </a:r>
            <a:r>
              <a:rPr lang="nb-NO" dirty="0"/>
              <a:t>mer kulturtilbud, mer aktivitet for barn, sosiale møteplass for barn og unge. Særlig positiv til tilbud for barn og familier på dagtid.</a:t>
            </a:r>
          </a:p>
          <a:p>
            <a:endParaRPr lang="nb-NO" dirty="0"/>
          </a:p>
          <a:p>
            <a:r>
              <a:rPr lang="nb-NO" b="1" dirty="0"/>
              <a:t>Dersom festivalen skal arrangeres bør det stilles krav til arrangør:</a:t>
            </a:r>
          </a:p>
          <a:p>
            <a:pPr lvl="1"/>
            <a:r>
              <a:rPr lang="nb-NO" dirty="0"/>
              <a:t>Senere oppstart av skjenking</a:t>
            </a:r>
          </a:p>
          <a:p>
            <a:pPr lvl="1"/>
            <a:r>
              <a:rPr lang="nb-NO" dirty="0"/>
              <a:t>God opprydding og tilbakeføring av området </a:t>
            </a:r>
          </a:p>
          <a:p>
            <a:pPr lvl="1"/>
            <a:r>
              <a:rPr lang="nb-NO" dirty="0"/>
              <a:t>God belysning og trygghet på alternative ferdselsårer</a:t>
            </a:r>
          </a:p>
          <a:p>
            <a:pPr lvl="1"/>
            <a:r>
              <a:rPr lang="nb-NO" dirty="0"/>
              <a:t>God informasjon til medlemmer</a:t>
            </a:r>
          </a:p>
          <a:p>
            <a:pPr lvl="1"/>
            <a:r>
              <a:rPr lang="nb-NO" dirty="0"/>
              <a:t>Flere mente at større andel av tilskuddet burde tilbakeføres til parken</a:t>
            </a:r>
          </a:p>
        </p:txBody>
      </p:sp>
    </p:spTree>
    <p:extLst>
      <p:ext uri="{BB962C8B-B14F-4D97-AF65-F5344CB8AC3E}">
        <p14:creationId xmlns:p14="http://schemas.microsoft.com/office/powerpoint/2010/main" val="156215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C69C2C-30E6-81CC-95B6-144C32FC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Ungomdsrådet forslag til innstilling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0A3978-227C-8A21-6E3A-AF66FB329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Ungdomsrådet anbefaler at rådmannens forslag til innstilling vedtas: </a:t>
            </a:r>
          </a:p>
          <a:p>
            <a:pPr marL="0" indent="0">
              <a:buNone/>
            </a:pPr>
            <a:r>
              <a:rPr lang="nb-NO" dirty="0"/>
              <a:t>Formannskapet er positive til vedlagte søknad om gjennomføring av festival i </a:t>
            </a:r>
            <a:r>
              <a:rPr lang="nb-NO" dirty="0" err="1"/>
              <a:t>Skriverhaven</a:t>
            </a:r>
            <a:r>
              <a:rPr lang="nb-NO" dirty="0"/>
              <a:t> og gir dispensasjon fra alkoholpolitiske retningslinjer punkt 3.6.1 slik at administrasjonen kan behandle søknaden i sin helhet (om skjenkebevilling, arealleie og arrangement). </a:t>
            </a:r>
          </a:p>
          <a:p>
            <a:pPr marL="0" indent="0">
              <a:buNone/>
            </a:pPr>
            <a:r>
              <a:rPr lang="nb-NO" dirty="0">
                <a:highlight>
                  <a:srgbClr val="FFFF00"/>
                </a:highlight>
              </a:rPr>
              <a:t>Ungdomsrådet ber samtidig om at innspillene som kom frem i møtet tas med i den videre behandlingen av saken. BU viser særlig hensynet til barn og unges bruk av parken, trygghet og tilgjengelighet i området under </a:t>
            </a:r>
          </a:p>
        </p:txBody>
      </p:sp>
    </p:spTree>
    <p:extLst>
      <p:ext uri="{BB962C8B-B14F-4D97-AF65-F5344CB8AC3E}">
        <p14:creationId xmlns:p14="http://schemas.microsoft.com/office/powerpoint/2010/main" val="3694948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8EBFFE9D-8EA5-2A4B-9BA3-167DA6D20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8401" y="5383836"/>
            <a:ext cx="10868891" cy="964265"/>
          </a:xfrm>
        </p:spPr>
        <p:txBody>
          <a:bodyPr lIns="0" tIns="0" rIns="0" bIns="0" anchor="t">
            <a:normAutofit lnSpcReduction="10000"/>
          </a:bodyPr>
          <a:lstStyle/>
          <a:p>
            <a:pPr algn="ctr"/>
            <a:r>
              <a:rPr lang="nb-NO" sz="3200" b="1">
                <a:ea typeface="Verdana"/>
                <a:cs typeface="Calibri"/>
              </a:rPr>
              <a:t>Bedre sammen</a:t>
            </a:r>
          </a:p>
          <a:p>
            <a:pPr algn="ctr"/>
            <a:r>
              <a:rPr lang="nb-NO" sz="2400">
                <a:ea typeface="Verdana"/>
                <a:cs typeface="Calibri"/>
              </a:rPr>
              <a:t>Åpen, inkluderende, samskapende og modig</a:t>
            </a:r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1880993040"/>
      </p:ext>
    </p:extLst>
  </p:cSld>
  <p:clrMapOvr>
    <a:masterClrMapping/>
  </p:clrMapOvr>
</p:sld>
</file>

<file path=ppt/theme/theme1.xml><?xml version="1.0" encoding="utf-8"?>
<a:theme xmlns:a="http://schemas.openxmlformats.org/drawingml/2006/main" name="Forsider">
  <a:themeElements>
    <a:clrScheme name="Lindesnes kommune 1">
      <a:dk1>
        <a:srgbClr val="000000"/>
      </a:dk1>
      <a:lt1>
        <a:srgbClr val="FFFFFF"/>
      </a:lt1>
      <a:dk2>
        <a:srgbClr val="038EB3"/>
      </a:dk2>
      <a:lt2>
        <a:srgbClr val="FEFFFF"/>
      </a:lt2>
      <a:accent1>
        <a:srgbClr val="038EB3"/>
      </a:accent1>
      <a:accent2>
        <a:srgbClr val="00B2DC"/>
      </a:accent2>
      <a:accent3>
        <a:srgbClr val="CF6DB4"/>
      </a:accent3>
      <a:accent4>
        <a:srgbClr val="003A45"/>
      </a:accent4>
      <a:accent5>
        <a:srgbClr val="285714"/>
      </a:accent5>
      <a:accent6>
        <a:srgbClr val="378220"/>
      </a:accent6>
      <a:hlink>
        <a:srgbClr val="038EB3"/>
      </a:hlink>
      <a:folHlink>
        <a:srgbClr val="038EB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pittelsider">
  <a:themeElements>
    <a:clrScheme name="Lindesnes kommune 1">
      <a:dk1>
        <a:srgbClr val="000000"/>
      </a:dk1>
      <a:lt1>
        <a:srgbClr val="FFFFFF"/>
      </a:lt1>
      <a:dk2>
        <a:srgbClr val="038EB3"/>
      </a:dk2>
      <a:lt2>
        <a:srgbClr val="FEFFFF"/>
      </a:lt2>
      <a:accent1>
        <a:srgbClr val="038EB3"/>
      </a:accent1>
      <a:accent2>
        <a:srgbClr val="00B2DC"/>
      </a:accent2>
      <a:accent3>
        <a:srgbClr val="CF6DB4"/>
      </a:accent3>
      <a:accent4>
        <a:srgbClr val="003A45"/>
      </a:accent4>
      <a:accent5>
        <a:srgbClr val="285714"/>
      </a:accent5>
      <a:accent6>
        <a:srgbClr val="378220"/>
      </a:accent6>
      <a:hlink>
        <a:srgbClr val="038EB3"/>
      </a:hlink>
      <a:folHlink>
        <a:srgbClr val="038EB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kstsider">
  <a:themeElements>
    <a:clrScheme name="Lindesnes kommune 1">
      <a:dk1>
        <a:srgbClr val="000000"/>
      </a:dk1>
      <a:lt1>
        <a:srgbClr val="FFFFFF"/>
      </a:lt1>
      <a:dk2>
        <a:srgbClr val="038EB3"/>
      </a:dk2>
      <a:lt2>
        <a:srgbClr val="FEFFFF"/>
      </a:lt2>
      <a:accent1>
        <a:srgbClr val="038EB3"/>
      </a:accent1>
      <a:accent2>
        <a:srgbClr val="00B2DC"/>
      </a:accent2>
      <a:accent3>
        <a:srgbClr val="CF6DB4"/>
      </a:accent3>
      <a:accent4>
        <a:srgbClr val="003A45"/>
      </a:accent4>
      <a:accent5>
        <a:srgbClr val="285714"/>
      </a:accent5>
      <a:accent6>
        <a:srgbClr val="378220"/>
      </a:accent6>
      <a:hlink>
        <a:srgbClr val="038EB3"/>
      </a:hlink>
      <a:folHlink>
        <a:srgbClr val="038EB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Baksider">
  <a:themeElements>
    <a:clrScheme name="Lindesnes kommune 1">
      <a:dk1>
        <a:srgbClr val="000000"/>
      </a:dk1>
      <a:lt1>
        <a:srgbClr val="FFFFFF"/>
      </a:lt1>
      <a:dk2>
        <a:srgbClr val="038EB3"/>
      </a:dk2>
      <a:lt2>
        <a:srgbClr val="FEFFFF"/>
      </a:lt2>
      <a:accent1>
        <a:srgbClr val="038EB3"/>
      </a:accent1>
      <a:accent2>
        <a:srgbClr val="00B2DC"/>
      </a:accent2>
      <a:accent3>
        <a:srgbClr val="CF6DB4"/>
      </a:accent3>
      <a:accent4>
        <a:srgbClr val="003A45"/>
      </a:accent4>
      <a:accent5>
        <a:srgbClr val="285714"/>
      </a:accent5>
      <a:accent6>
        <a:srgbClr val="378220"/>
      </a:accent6>
      <a:hlink>
        <a:srgbClr val="038EB3"/>
      </a:hlink>
      <a:folHlink>
        <a:srgbClr val="038EB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A7C4C06BBA1CE42A2B365863CB7714E" ma:contentTypeVersion="14" ma:contentTypeDescription="Opprett et nytt dokument." ma:contentTypeScope="" ma:versionID="9a5c011891ee35bb933e22a277cfb5e6">
  <xsd:schema xmlns:xsd="http://www.w3.org/2001/XMLSchema" xmlns:xs="http://www.w3.org/2001/XMLSchema" xmlns:p="http://schemas.microsoft.com/office/2006/metadata/properties" xmlns:ns2="6f10324d-4895-4b7a-b968-405664b8df43" xmlns:ns3="3b673129-c703-470e-a755-1e7dd94910b1" targetNamespace="http://schemas.microsoft.com/office/2006/metadata/properties" ma:root="true" ma:fieldsID="84866d310ec4c8104a48ea744e7d064e" ns2:_="" ns3:_="">
    <xsd:import namespace="6f10324d-4895-4b7a-b968-405664b8df43"/>
    <xsd:import namespace="3b673129-c703-470e-a755-1e7dd94910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Komment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10324d-4895-4b7a-b968-405664b8df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Kommentar" ma:index="21" nillable="true" ma:displayName="Kommentar" ma:format="Dropdown" ma:internalName="Kommenta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673129-c703-470e-a755-1e7dd94910b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ommentar xmlns="6f10324d-4895-4b7a-b968-405664b8df43" xsi:nil="true"/>
  </documentManagement>
</p:properties>
</file>

<file path=customXml/itemProps1.xml><?xml version="1.0" encoding="utf-8"?>
<ds:datastoreItem xmlns:ds="http://schemas.openxmlformats.org/officeDocument/2006/customXml" ds:itemID="{6C484CFB-9568-4681-849C-AC0B4244D640}">
  <ds:schemaRefs>
    <ds:schemaRef ds:uri="3b673129-c703-470e-a755-1e7dd94910b1"/>
    <ds:schemaRef ds:uri="6f10324d-4895-4b7a-b968-405664b8df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5644ED2-235A-4EF3-8B7E-817C36B5458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C5D0B6-F453-45BE-9D51-61FCAC796A22}">
  <ds:schemaRefs>
    <ds:schemaRef ds:uri="3b673129-c703-470e-a755-1e7dd94910b1"/>
    <ds:schemaRef ds:uri="6f10324d-4895-4b7a-b968-405664b8df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551</Words>
  <Application>Microsoft Office PowerPoint</Application>
  <PresentationFormat>Widescreen</PresentationFormat>
  <Paragraphs>59</Paragraphs>
  <Slides>9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9</vt:i4>
      </vt:variant>
    </vt:vector>
  </HeadingPairs>
  <TitlesOfParts>
    <vt:vector size="17" baseType="lpstr">
      <vt:lpstr>Arial</vt:lpstr>
      <vt:lpstr>Calibri</vt:lpstr>
      <vt:lpstr>Verdana</vt:lpstr>
      <vt:lpstr>Wingdings</vt:lpstr>
      <vt:lpstr>Forsider</vt:lpstr>
      <vt:lpstr>Kapittelsider</vt:lpstr>
      <vt:lpstr>1_Tekstsider</vt:lpstr>
      <vt:lpstr>Baksider</vt:lpstr>
      <vt:lpstr>Søknad om festival i Skriverhaven 2.-3.juli</vt:lpstr>
      <vt:lpstr>Bakgrunn</vt:lpstr>
      <vt:lpstr>Hvorfor skal denne saken opp</vt:lpstr>
      <vt:lpstr>Kort om festivalen </vt:lpstr>
      <vt:lpstr>PowerPoint-presentasjon</vt:lpstr>
      <vt:lpstr>Ungdomsrådet har gitt innspill til saken</vt:lpstr>
      <vt:lpstr>Innspill</vt:lpstr>
      <vt:lpstr>Ungomdsrådet forslag til innstilling</vt:lpstr>
      <vt:lpstr>PowerPoint-presentasjon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subject/>
  <dc:creator/>
  <cp:keywords/>
  <dc:description/>
  <cp:lastModifiedBy>Anette Strandmyr Fidje</cp:lastModifiedBy>
  <cp:revision>3</cp:revision>
  <dcterms:created xsi:type="dcterms:W3CDTF">2018-02-20T10:35:17Z</dcterms:created>
  <dcterms:modified xsi:type="dcterms:W3CDTF">2026-10-06T12:10:05Z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0x0101006A7C4C06BBA1CE42A2B365863CB7714E</vt:lpwstr>
  </property>
</Properties>
</file>