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1"/>
  </p:notesMasterIdLst>
  <p:sldIdLst>
    <p:sldId id="259" r:id="rId5"/>
    <p:sldId id="2147376087" r:id="rId6"/>
    <p:sldId id="2147376300" r:id="rId7"/>
    <p:sldId id="2147376306" r:id="rId8"/>
    <p:sldId id="2147376317" r:id="rId9"/>
    <p:sldId id="2147376320" r:id="rId10"/>
    <p:sldId id="2147376314" r:id="rId11"/>
    <p:sldId id="2147376486" r:id="rId12"/>
    <p:sldId id="2147376316" r:id="rId13"/>
    <p:sldId id="262" r:id="rId14"/>
    <p:sldId id="268" r:id="rId15"/>
    <p:sldId id="2147376337" r:id="rId16"/>
    <p:sldId id="2147376333" r:id="rId17"/>
    <p:sldId id="2147376332" r:id="rId18"/>
    <p:sldId id="2147376329" r:id="rId19"/>
    <p:sldId id="2147376338" r:id="rId20"/>
    <p:sldId id="2147376328" r:id="rId21"/>
    <p:sldId id="2147376321" r:id="rId22"/>
    <p:sldId id="2147376359" r:id="rId23"/>
    <p:sldId id="2147376322" r:id="rId24"/>
    <p:sldId id="2147376342" r:id="rId25"/>
    <p:sldId id="2147376412" r:id="rId26"/>
    <p:sldId id="2147376472" r:id="rId27"/>
    <p:sldId id="2147376411" r:id="rId28"/>
    <p:sldId id="3761" r:id="rId29"/>
    <p:sldId id="2147376474" r:id="rId30"/>
    <p:sldId id="2147376475" r:id="rId31"/>
    <p:sldId id="2147376398" r:id="rId32"/>
    <p:sldId id="2147376340" r:id="rId33"/>
    <p:sldId id="2147376416" r:id="rId34"/>
    <p:sldId id="2147376476" r:id="rId35"/>
    <p:sldId id="2147376487" r:id="rId36"/>
    <p:sldId id="2147376488" r:id="rId37"/>
    <p:sldId id="2147376489" r:id="rId38"/>
    <p:sldId id="2147376491" r:id="rId39"/>
    <p:sldId id="2147376490" r:id="rId40"/>
    <p:sldId id="2147376482" r:id="rId41"/>
    <p:sldId id="2147376415" r:id="rId42"/>
    <p:sldId id="2147376485" r:id="rId43"/>
    <p:sldId id="2147376418" r:id="rId44"/>
    <p:sldId id="2147376302" r:id="rId45"/>
    <p:sldId id="2147376483" r:id="rId46"/>
    <p:sldId id="2147376318" r:id="rId47"/>
    <p:sldId id="2147376151" r:id="rId48"/>
    <p:sldId id="2147376345" r:id="rId49"/>
    <p:sldId id="2147376343" r:id="rId50"/>
    <p:sldId id="2147376481" r:id="rId51"/>
    <p:sldId id="2147376304" r:id="rId52"/>
    <p:sldId id="2147376305" r:id="rId53"/>
    <p:sldId id="2147376348" r:id="rId54"/>
    <p:sldId id="2147376344" r:id="rId55"/>
    <p:sldId id="302" r:id="rId56"/>
    <p:sldId id="2147376346" r:id="rId57"/>
    <p:sldId id="2147376326" r:id="rId58"/>
    <p:sldId id="2147376351" r:id="rId59"/>
    <p:sldId id="2147376484" r:id="rId60"/>
    <p:sldId id="2147376319" r:id="rId61"/>
    <p:sldId id="2147376353" r:id="rId62"/>
    <p:sldId id="2147376352" r:id="rId63"/>
    <p:sldId id="2147376313" r:id="rId64"/>
    <p:sldId id="2147376301" r:id="rId65"/>
    <p:sldId id="2147376356" r:id="rId66"/>
    <p:sldId id="2147376354" r:id="rId67"/>
    <p:sldId id="2147376355" r:id="rId68"/>
    <p:sldId id="2147376357" r:id="rId69"/>
    <p:sldId id="2147376358" r:id="rId70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68AF2-98A2-4C94-8852-B6515C5A313B}" v="2" dt="2026-09-01T08:30:02.136"/>
    <p1510:client id="{8B8632D1-A29D-40D9-82E7-46B95B707466}" v="40" dt="2026-09-01T06:04:18.0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4660"/>
  </p:normalViewPr>
  <p:slideViewPr>
    <p:cSldViewPr snapToGrid="0">
      <p:cViewPr>
        <p:scale>
          <a:sx n="80" d="100"/>
          <a:sy n="80" d="100"/>
        </p:scale>
        <p:origin x="1452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Olav Sliper" userId="bac1fa31-6bb6-40e0-9a77-a72414f81536" providerId="ADAL" clId="{216B7B5F-1C01-40F5-9DAB-B977057E3186}"/>
    <pc:docChg chg="undo custSel addSld delSld modSld sldOrd modNotesMaster">
      <pc:chgData name="Jon Olav Sliper" userId="bac1fa31-6bb6-40e0-9a77-a72414f81536" providerId="ADAL" clId="{216B7B5F-1C01-40F5-9DAB-B977057E3186}" dt="2026-09-01T08:34:00.181" v="2093" actId="1076"/>
      <pc:docMkLst>
        <pc:docMk/>
      </pc:docMkLst>
      <pc:sldChg chg="modSp mod">
        <pc:chgData name="Jon Olav Sliper" userId="bac1fa31-6bb6-40e0-9a77-a72414f81536" providerId="ADAL" clId="{216B7B5F-1C01-40F5-9DAB-B977057E3186}" dt="2026-08-14T09:35:42.948" v="2" actId="27636"/>
        <pc:sldMkLst>
          <pc:docMk/>
          <pc:sldMk cId="4027459365" sldId="259"/>
        </pc:sldMkLst>
        <pc:spChg chg="mod">
          <ac:chgData name="Jon Olav Sliper" userId="bac1fa31-6bb6-40e0-9a77-a72414f81536" providerId="ADAL" clId="{216B7B5F-1C01-40F5-9DAB-B977057E3186}" dt="2026-08-14T09:35:42.948" v="2" actId="27636"/>
          <ac:spMkLst>
            <pc:docMk/>
            <pc:sldMk cId="4027459365" sldId="259"/>
            <ac:spMk id="2" creationId="{0F5CAFB2-6E0D-49A8-99F0-04FF78C5A870}"/>
          </ac:spMkLst>
        </pc:spChg>
      </pc:sldChg>
      <pc:sldChg chg="addSp delSp modSp mod">
        <pc:chgData name="Jon Olav Sliper" userId="bac1fa31-6bb6-40e0-9a77-a72414f81536" providerId="ADAL" clId="{216B7B5F-1C01-40F5-9DAB-B977057E3186}" dt="2026-08-14T09:47:11.601" v="84" actId="1076"/>
        <pc:sldMkLst>
          <pc:docMk/>
          <pc:sldMk cId="3899797787" sldId="262"/>
        </pc:sldMkLst>
        <pc:spChg chg="mod">
          <ac:chgData name="Jon Olav Sliper" userId="bac1fa31-6bb6-40e0-9a77-a72414f81536" providerId="ADAL" clId="{216B7B5F-1C01-40F5-9DAB-B977057E3186}" dt="2026-08-14T09:47:11.601" v="84" actId="1076"/>
          <ac:spMkLst>
            <pc:docMk/>
            <pc:sldMk cId="3899797787" sldId="262"/>
            <ac:spMk id="11" creationId="{EB6AB954-4DA9-1CFE-CCAE-A9117AB0FF89}"/>
          </ac:spMkLst>
        </pc:spChg>
        <pc:picChg chg="add mod">
          <ac:chgData name="Jon Olav Sliper" userId="bac1fa31-6bb6-40e0-9a77-a72414f81536" providerId="ADAL" clId="{216B7B5F-1C01-40F5-9DAB-B977057E3186}" dt="2026-08-14T09:46:46.193" v="33" actId="1076"/>
          <ac:picMkLst>
            <pc:docMk/>
            <pc:sldMk cId="3899797787" sldId="262"/>
            <ac:picMk id="3" creationId="{82066552-31CB-29AF-EEBD-1A783F588EF4}"/>
          </ac:picMkLst>
        </pc:picChg>
        <pc:picChg chg="mod">
          <ac:chgData name="Jon Olav Sliper" userId="bac1fa31-6bb6-40e0-9a77-a72414f81536" providerId="ADAL" clId="{216B7B5F-1C01-40F5-9DAB-B977057E3186}" dt="2026-08-14T09:46:36.345" v="29" actId="1076"/>
          <ac:picMkLst>
            <pc:docMk/>
            <pc:sldMk cId="3899797787" sldId="262"/>
            <ac:picMk id="8" creationId="{ACB02C22-A692-3168-1DBE-AC720AFB8533}"/>
          </ac:picMkLst>
        </pc:picChg>
      </pc:sldChg>
      <pc:sldChg chg="mod modShow">
        <pc:chgData name="Jon Olav Sliper" userId="bac1fa31-6bb6-40e0-9a77-a72414f81536" providerId="ADAL" clId="{216B7B5F-1C01-40F5-9DAB-B977057E3186}" dt="2026-08-14T10:13:43.562" v="457" actId="34476"/>
        <pc:sldMkLst>
          <pc:docMk/>
          <pc:sldMk cId="4171752841" sldId="302"/>
        </pc:sldMkLst>
      </pc:sldChg>
      <pc:sldChg chg="addSp delSp modSp mod modShow">
        <pc:chgData name="Jon Olav Sliper" userId="bac1fa31-6bb6-40e0-9a77-a72414f81536" providerId="ADAL" clId="{216B7B5F-1C01-40F5-9DAB-B977057E3186}" dt="2026-08-14T10:07:14.156" v="285" actId="34476"/>
        <pc:sldMkLst>
          <pc:docMk/>
          <pc:sldMk cId="2278587341" sldId="3761"/>
        </pc:sldMkLst>
        <pc:spChg chg="add">
          <ac:chgData name="Jon Olav Sliper" userId="bac1fa31-6bb6-40e0-9a77-a72414f81536" providerId="ADAL" clId="{216B7B5F-1C01-40F5-9DAB-B977057E3186}" dt="2026-08-14T10:04:26.912" v="236" actId="22"/>
          <ac:spMkLst>
            <pc:docMk/>
            <pc:sldMk cId="2278587341" sldId="3761"/>
            <ac:spMk id="8" creationId="{B1AEE5AE-0FE0-938A-2991-EA42B2D676EF}"/>
          </ac:spMkLst>
        </pc:spChg>
        <pc:spChg chg="mod">
          <ac:chgData name="Jon Olav Sliper" userId="bac1fa31-6bb6-40e0-9a77-a72414f81536" providerId="ADAL" clId="{216B7B5F-1C01-40F5-9DAB-B977057E3186}" dt="2026-08-14T10:06:58.407" v="280" actId="1076"/>
          <ac:spMkLst>
            <pc:docMk/>
            <pc:sldMk cId="2278587341" sldId="3761"/>
            <ac:spMk id="10" creationId="{B5A83ADB-AA58-CE54-0CE8-3F1C9AF81D41}"/>
          </ac:spMkLst>
        </pc:spChg>
        <pc:picChg chg="add mod">
          <ac:chgData name="Jon Olav Sliper" userId="bac1fa31-6bb6-40e0-9a77-a72414f81536" providerId="ADAL" clId="{216B7B5F-1C01-40F5-9DAB-B977057E3186}" dt="2026-08-14T10:04:34.230" v="238" actId="14100"/>
          <ac:picMkLst>
            <pc:docMk/>
            <pc:sldMk cId="2278587341" sldId="3761"/>
            <ac:picMk id="5" creationId="{E4F961C9-4971-2C0A-3B99-528487E732EC}"/>
          </ac:picMkLst>
        </pc:picChg>
        <pc:picChg chg="add mod">
          <ac:chgData name="Jon Olav Sliper" userId="bac1fa31-6bb6-40e0-9a77-a72414f81536" providerId="ADAL" clId="{216B7B5F-1C01-40F5-9DAB-B977057E3186}" dt="2026-08-14T10:07:08.438" v="284" actId="14100"/>
          <ac:picMkLst>
            <pc:docMk/>
            <pc:sldMk cId="2278587341" sldId="3761"/>
            <ac:picMk id="12" creationId="{377E0A58-1373-67A5-3450-A0AFBB32A188}"/>
          </ac:picMkLst>
        </pc:picChg>
        <pc:picChg chg="add mod modCrop">
          <ac:chgData name="Jon Olav Sliper" userId="bac1fa31-6bb6-40e0-9a77-a72414f81536" providerId="ADAL" clId="{216B7B5F-1C01-40F5-9DAB-B977057E3186}" dt="2026-08-14T10:06:33.582" v="275" actId="732"/>
          <ac:picMkLst>
            <pc:docMk/>
            <pc:sldMk cId="2278587341" sldId="3761"/>
            <ac:picMk id="14" creationId="{A61A490C-0188-CA20-CD43-056AD4862FAA}"/>
          </ac:picMkLst>
        </pc:picChg>
        <pc:picChg chg="add mod">
          <ac:chgData name="Jon Olav Sliper" userId="bac1fa31-6bb6-40e0-9a77-a72414f81536" providerId="ADAL" clId="{216B7B5F-1C01-40F5-9DAB-B977057E3186}" dt="2026-08-14T10:06:54.670" v="278" actId="1076"/>
          <ac:picMkLst>
            <pc:docMk/>
            <pc:sldMk cId="2278587341" sldId="3761"/>
            <ac:picMk id="16" creationId="{6BF9E3E9-2D6B-390D-D1DD-E5696DB1F4DB}"/>
          </ac:picMkLst>
        </pc:picChg>
      </pc:sldChg>
      <pc:sldChg chg="addSp delSp modSp mod ord modShow">
        <pc:chgData name="Jon Olav Sliper" userId="bac1fa31-6bb6-40e0-9a77-a72414f81536" providerId="ADAL" clId="{216B7B5F-1C01-40F5-9DAB-B977057E3186}" dt="2026-09-01T08:32:11.154" v="2087" actId="1076"/>
        <pc:sldMkLst>
          <pc:docMk/>
          <pc:sldMk cId="2107054900" sldId="2147376151"/>
        </pc:sldMkLst>
        <pc:spChg chg="add del mod">
          <ac:chgData name="Jon Olav Sliper" userId="bac1fa31-6bb6-40e0-9a77-a72414f81536" providerId="ADAL" clId="{216B7B5F-1C01-40F5-9DAB-B977057E3186}" dt="2026-09-01T08:30:15.204" v="2003" actId="478"/>
          <ac:spMkLst>
            <pc:docMk/>
            <pc:sldMk cId="2107054900" sldId="2147376151"/>
            <ac:spMk id="2" creationId="{2AD09FF7-C296-3C9D-A5D0-B89A811CD769}"/>
          </ac:spMkLst>
        </pc:spChg>
        <pc:spChg chg="mod">
          <ac:chgData name="Jon Olav Sliper" userId="bac1fa31-6bb6-40e0-9a77-a72414f81536" providerId="ADAL" clId="{216B7B5F-1C01-40F5-9DAB-B977057E3186}" dt="2026-09-01T08:32:11.154" v="2087" actId="1076"/>
          <ac:spMkLst>
            <pc:docMk/>
            <pc:sldMk cId="2107054900" sldId="2147376151"/>
            <ac:spMk id="6" creationId="{E56EE539-8BE1-4C70-33E0-B92BBA531BEB}"/>
          </ac:spMkLst>
        </pc:spChg>
        <pc:picChg chg="mod">
          <ac:chgData name="Jon Olav Sliper" userId="bac1fa31-6bb6-40e0-9a77-a72414f81536" providerId="ADAL" clId="{216B7B5F-1C01-40F5-9DAB-B977057E3186}" dt="2026-09-01T08:31:19.713" v="2006" actId="1076"/>
          <ac:picMkLst>
            <pc:docMk/>
            <pc:sldMk cId="2107054900" sldId="2147376151"/>
            <ac:picMk id="4" creationId="{C0419721-8FDA-3669-3BB3-530BB1012311}"/>
          </ac:picMkLst>
        </pc:picChg>
        <pc:picChg chg="mod">
          <ac:chgData name="Jon Olav Sliper" userId="bac1fa31-6bb6-40e0-9a77-a72414f81536" providerId="ADAL" clId="{216B7B5F-1C01-40F5-9DAB-B977057E3186}" dt="2026-09-01T08:31:19.713" v="2006" actId="1076"/>
          <ac:picMkLst>
            <pc:docMk/>
            <pc:sldMk cId="2107054900" sldId="2147376151"/>
            <ac:picMk id="9" creationId="{806CE7D9-0CE1-5A94-36CF-103DCDD461F4}"/>
          </ac:picMkLst>
        </pc:picChg>
        <pc:picChg chg="mod">
          <ac:chgData name="Jon Olav Sliper" userId="bac1fa31-6bb6-40e0-9a77-a72414f81536" providerId="ADAL" clId="{216B7B5F-1C01-40F5-9DAB-B977057E3186}" dt="2026-09-01T08:31:19.713" v="2006" actId="1076"/>
          <ac:picMkLst>
            <pc:docMk/>
            <pc:sldMk cId="2107054900" sldId="2147376151"/>
            <ac:picMk id="11" creationId="{93FEBDE1-1983-8664-F644-00D37B84CC21}"/>
          </ac:picMkLst>
        </pc:picChg>
        <pc:picChg chg="mod">
          <ac:chgData name="Jon Olav Sliper" userId="bac1fa31-6bb6-40e0-9a77-a72414f81536" providerId="ADAL" clId="{216B7B5F-1C01-40F5-9DAB-B977057E3186}" dt="2026-09-01T08:31:19.713" v="2006" actId="1076"/>
          <ac:picMkLst>
            <pc:docMk/>
            <pc:sldMk cId="2107054900" sldId="2147376151"/>
            <ac:picMk id="16" creationId="{B3D258CC-5567-9CF3-343A-81F0D26C081A}"/>
          </ac:picMkLst>
        </pc:picChg>
        <pc:cxnChg chg="mod">
          <ac:chgData name="Jon Olav Sliper" userId="bac1fa31-6bb6-40e0-9a77-a72414f81536" providerId="ADAL" clId="{216B7B5F-1C01-40F5-9DAB-B977057E3186}" dt="2026-09-01T08:31:19.713" v="2006" actId="1076"/>
          <ac:cxnSpMkLst>
            <pc:docMk/>
            <pc:sldMk cId="2107054900" sldId="2147376151"/>
            <ac:cxnSpMk id="13" creationId="{CBC8C706-82E4-2198-48F9-2D464963C56E}"/>
          </ac:cxnSpMkLst>
        </pc:cxnChg>
        <pc:cxnChg chg="mod">
          <ac:chgData name="Jon Olav Sliper" userId="bac1fa31-6bb6-40e0-9a77-a72414f81536" providerId="ADAL" clId="{216B7B5F-1C01-40F5-9DAB-B977057E3186}" dt="2026-09-01T08:31:19.713" v="2006" actId="1076"/>
          <ac:cxnSpMkLst>
            <pc:docMk/>
            <pc:sldMk cId="2107054900" sldId="2147376151"/>
            <ac:cxnSpMk id="17" creationId="{8503EDA1-844D-427A-F6F7-CC762023D2FB}"/>
          </ac:cxnSpMkLst>
        </pc:cxnChg>
      </pc:sldChg>
      <pc:sldChg chg="mod modShow">
        <pc:chgData name="Jon Olav Sliper" userId="bac1fa31-6bb6-40e0-9a77-a72414f81536" providerId="ADAL" clId="{216B7B5F-1C01-40F5-9DAB-B977057E3186}" dt="2026-08-14T10:02:38.125" v="226" actId="34476"/>
        <pc:sldMkLst>
          <pc:docMk/>
          <pc:sldMk cId="285932013" sldId="2147376301"/>
        </pc:sldMkLst>
      </pc:sldChg>
      <pc:sldChg chg="addSp delSp modSp add mod">
        <pc:chgData name="Jon Olav Sliper" userId="bac1fa31-6bb6-40e0-9a77-a72414f81536" providerId="ADAL" clId="{216B7B5F-1C01-40F5-9DAB-B977057E3186}" dt="2026-08-14T11:12:27.899" v="874" actId="1076"/>
        <pc:sldMkLst>
          <pc:docMk/>
          <pc:sldMk cId="1088150288" sldId="2147376302"/>
        </pc:sldMkLst>
        <pc:picChg chg="add del mod modCrop">
          <ac:chgData name="Jon Olav Sliper" userId="bac1fa31-6bb6-40e0-9a77-a72414f81536" providerId="ADAL" clId="{216B7B5F-1C01-40F5-9DAB-B977057E3186}" dt="2026-08-14T11:12:27.899" v="874" actId="1076"/>
          <ac:picMkLst>
            <pc:docMk/>
            <pc:sldMk cId="1088150288" sldId="2147376302"/>
            <ac:picMk id="5" creationId="{8A61F37B-9A9E-C502-0037-8CA1E0391841}"/>
          </ac:picMkLst>
        </pc:picChg>
      </pc:sldChg>
      <pc:sldChg chg="addSp delSp modSp mod modShow">
        <pc:chgData name="Jon Olav Sliper" userId="bac1fa31-6bb6-40e0-9a77-a72414f81536" providerId="ADAL" clId="{216B7B5F-1C01-40F5-9DAB-B977057E3186}" dt="2026-08-14T10:44:59.471" v="595" actId="1076"/>
        <pc:sldMkLst>
          <pc:docMk/>
          <pc:sldMk cId="4168405255" sldId="2147376304"/>
        </pc:sldMkLst>
        <pc:picChg chg="add mod">
          <ac:chgData name="Jon Olav Sliper" userId="bac1fa31-6bb6-40e0-9a77-a72414f81536" providerId="ADAL" clId="{216B7B5F-1C01-40F5-9DAB-B977057E3186}" dt="2026-08-14T10:44:53.110" v="592" actId="1076"/>
          <ac:picMkLst>
            <pc:docMk/>
            <pc:sldMk cId="4168405255" sldId="2147376304"/>
            <ac:picMk id="5" creationId="{423B0B01-CA81-5E8B-5D01-2FB9D9A9E839}"/>
          </ac:picMkLst>
        </pc:picChg>
        <pc:picChg chg="mod">
          <ac:chgData name="Jon Olav Sliper" userId="bac1fa31-6bb6-40e0-9a77-a72414f81536" providerId="ADAL" clId="{216B7B5F-1C01-40F5-9DAB-B977057E3186}" dt="2026-08-14T10:44:59.471" v="595" actId="1076"/>
          <ac:picMkLst>
            <pc:docMk/>
            <pc:sldMk cId="4168405255" sldId="2147376304"/>
            <ac:picMk id="6" creationId="{E224354C-6DCF-93F3-6770-697BC35DF00A}"/>
          </ac:picMkLst>
        </pc:picChg>
      </pc:sldChg>
      <pc:sldChg chg="addSp delSp modSp mod modShow">
        <pc:chgData name="Jon Olav Sliper" userId="bac1fa31-6bb6-40e0-9a77-a72414f81536" providerId="ADAL" clId="{216B7B5F-1C01-40F5-9DAB-B977057E3186}" dt="2026-08-14T10:59:42.613" v="767" actId="14100"/>
        <pc:sldMkLst>
          <pc:docMk/>
          <pc:sldMk cId="2718382546" sldId="2147376305"/>
        </pc:sldMkLst>
        <pc:spChg chg="mod">
          <ac:chgData name="Jon Olav Sliper" userId="bac1fa31-6bb6-40e0-9a77-a72414f81536" providerId="ADAL" clId="{216B7B5F-1C01-40F5-9DAB-B977057E3186}" dt="2026-08-14T10:59:31.989" v="763" actId="1076"/>
          <ac:spMkLst>
            <pc:docMk/>
            <pc:sldMk cId="2718382546" sldId="2147376305"/>
            <ac:spMk id="6" creationId="{8D954063-BC0C-502E-B511-CC9993901825}"/>
          </ac:spMkLst>
        </pc:spChg>
        <pc:picChg chg="add mod">
          <ac:chgData name="Jon Olav Sliper" userId="bac1fa31-6bb6-40e0-9a77-a72414f81536" providerId="ADAL" clId="{216B7B5F-1C01-40F5-9DAB-B977057E3186}" dt="2026-08-14T10:59:39.901" v="766" actId="14100"/>
          <ac:picMkLst>
            <pc:docMk/>
            <pc:sldMk cId="2718382546" sldId="2147376305"/>
            <ac:picMk id="5" creationId="{2B9626EC-5E5F-D8CE-D8C2-09B58C6CB4AD}"/>
          </ac:picMkLst>
        </pc:picChg>
        <pc:picChg chg="mod">
          <ac:chgData name="Jon Olav Sliper" userId="bac1fa31-6bb6-40e0-9a77-a72414f81536" providerId="ADAL" clId="{216B7B5F-1C01-40F5-9DAB-B977057E3186}" dt="2026-08-14T10:59:42.613" v="767" actId="14100"/>
          <ac:picMkLst>
            <pc:docMk/>
            <pc:sldMk cId="2718382546" sldId="2147376305"/>
            <ac:picMk id="9" creationId="{8C4BAFCC-F63C-5B3A-A401-3817083A6C6F}"/>
          </ac:picMkLst>
        </pc:picChg>
      </pc:sldChg>
      <pc:sldChg chg="delSp mod delAnim">
        <pc:chgData name="Jon Olav Sliper" userId="bac1fa31-6bb6-40e0-9a77-a72414f81536" providerId="ADAL" clId="{216B7B5F-1C01-40F5-9DAB-B977057E3186}" dt="2026-08-14T09:35:47.651" v="3" actId="478"/>
        <pc:sldMkLst>
          <pc:docMk/>
          <pc:sldMk cId="958384992" sldId="2147376306"/>
        </pc:sldMkLst>
      </pc:sldChg>
      <pc:sldChg chg="modSp mod modShow">
        <pc:chgData name="Jon Olav Sliper" userId="bac1fa31-6bb6-40e0-9a77-a72414f81536" providerId="ADAL" clId="{216B7B5F-1C01-40F5-9DAB-B977057E3186}" dt="2026-08-14T11:27:46.468" v="1007" actId="1076"/>
        <pc:sldMkLst>
          <pc:docMk/>
          <pc:sldMk cId="932809875" sldId="2147376313"/>
        </pc:sldMkLst>
        <pc:spChg chg="mod">
          <ac:chgData name="Jon Olav Sliper" userId="bac1fa31-6bb6-40e0-9a77-a72414f81536" providerId="ADAL" clId="{216B7B5F-1C01-40F5-9DAB-B977057E3186}" dt="2026-08-14T11:27:28.928" v="1001" actId="1076"/>
          <ac:spMkLst>
            <pc:docMk/>
            <pc:sldMk cId="932809875" sldId="2147376313"/>
            <ac:spMk id="8" creationId="{33431693-0412-EEB3-1F87-C045A8BE70B1}"/>
          </ac:spMkLst>
        </pc:spChg>
        <pc:spChg chg="mod">
          <ac:chgData name="Jon Olav Sliper" userId="bac1fa31-6bb6-40e0-9a77-a72414f81536" providerId="ADAL" clId="{216B7B5F-1C01-40F5-9DAB-B977057E3186}" dt="2026-08-14T11:27:17.236" v="992" actId="20577"/>
          <ac:spMkLst>
            <pc:docMk/>
            <pc:sldMk cId="932809875" sldId="2147376313"/>
            <ac:spMk id="9" creationId="{CC2311DF-10DB-4BE5-13F5-78633559E593}"/>
          </ac:spMkLst>
        </pc:spChg>
        <pc:spChg chg="mod">
          <ac:chgData name="Jon Olav Sliper" userId="bac1fa31-6bb6-40e0-9a77-a72414f81536" providerId="ADAL" clId="{216B7B5F-1C01-40F5-9DAB-B977057E3186}" dt="2026-08-14T11:27:08.540" v="984" actId="20577"/>
          <ac:spMkLst>
            <pc:docMk/>
            <pc:sldMk cId="932809875" sldId="2147376313"/>
            <ac:spMk id="10" creationId="{80FE9F2F-BE01-B60F-5BE3-B63BCA5205EF}"/>
          </ac:spMkLst>
        </pc:spChg>
        <pc:spChg chg="mod">
          <ac:chgData name="Jon Olav Sliper" userId="bac1fa31-6bb6-40e0-9a77-a72414f81536" providerId="ADAL" clId="{216B7B5F-1C01-40F5-9DAB-B977057E3186}" dt="2026-08-14T11:26:57.730" v="976" actId="1076"/>
          <ac:spMkLst>
            <pc:docMk/>
            <pc:sldMk cId="932809875" sldId="2147376313"/>
            <ac:spMk id="11" creationId="{C8C9858C-0D96-B2D8-6F23-6A130711E405}"/>
          </ac:spMkLst>
        </pc:spChg>
        <pc:spChg chg="mod">
          <ac:chgData name="Jon Olav Sliper" userId="bac1fa31-6bb6-40e0-9a77-a72414f81536" providerId="ADAL" clId="{216B7B5F-1C01-40F5-9DAB-B977057E3186}" dt="2026-08-14T11:27:46.468" v="1007" actId="1076"/>
          <ac:spMkLst>
            <pc:docMk/>
            <pc:sldMk cId="932809875" sldId="2147376313"/>
            <ac:spMk id="12" creationId="{9C5AB98A-FEFC-2052-96B1-B7023B966AC7}"/>
          </ac:spMkLst>
        </pc:spChg>
        <pc:picChg chg="mod">
          <ac:chgData name="Jon Olav Sliper" userId="bac1fa31-6bb6-40e0-9a77-a72414f81536" providerId="ADAL" clId="{216B7B5F-1C01-40F5-9DAB-B977057E3186}" dt="2026-08-14T11:26:41.250" v="965" actId="14826"/>
          <ac:picMkLst>
            <pc:docMk/>
            <pc:sldMk cId="932809875" sldId="2147376313"/>
            <ac:picMk id="6" creationId="{E9A45094-F7A3-F389-D659-ACAED62AE6B2}"/>
          </ac:picMkLst>
        </pc:picChg>
      </pc:sldChg>
      <pc:sldChg chg="modSp mod modShow">
        <pc:chgData name="Jon Olav Sliper" userId="bac1fa31-6bb6-40e0-9a77-a72414f81536" providerId="ADAL" clId="{216B7B5F-1C01-40F5-9DAB-B977057E3186}" dt="2026-09-01T08:33:38.356" v="2089" actId="1076"/>
        <pc:sldMkLst>
          <pc:docMk/>
          <pc:sldMk cId="757839844" sldId="2147376319"/>
        </pc:sldMkLst>
        <pc:spChg chg="mod">
          <ac:chgData name="Jon Olav Sliper" userId="bac1fa31-6bb6-40e0-9a77-a72414f81536" providerId="ADAL" clId="{216B7B5F-1C01-40F5-9DAB-B977057E3186}" dt="2026-09-01T08:33:38.356" v="2089" actId="1076"/>
          <ac:spMkLst>
            <pc:docMk/>
            <pc:sldMk cId="757839844" sldId="2147376319"/>
            <ac:spMk id="2" creationId="{487597F6-FC21-E42E-BDBF-09AEBA7BA618}"/>
          </ac:spMkLst>
        </pc:spChg>
        <pc:spChg chg="mod">
          <ac:chgData name="Jon Olav Sliper" userId="bac1fa31-6bb6-40e0-9a77-a72414f81536" providerId="ADAL" clId="{216B7B5F-1C01-40F5-9DAB-B977057E3186}" dt="2026-09-01T08:33:36.053" v="2088" actId="1076"/>
          <ac:spMkLst>
            <pc:docMk/>
            <pc:sldMk cId="757839844" sldId="2147376319"/>
            <ac:spMk id="3" creationId="{76C3FA43-0272-84F2-67DF-7D413E7AAB00}"/>
          </ac:spMkLst>
        </pc:spChg>
      </pc:sldChg>
      <pc:sldChg chg="addSp delSp modSp mod ord">
        <pc:chgData name="Jon Olav Sliper" userId="bac1fa31-6bb6-40e0-9a77-a72414f81536" providerId="ADAL" clId="{216B7B5F-1C01-40F5-9DAB-B977057E3186}" dt="2026-09-01T05:34:27.682" v="1802"/>
        <pc:sldMkLst>
          <pc:docMk/>
          <pc:sldMk cId="1378850626" sldId="2147376320"/>
        </pc:sldMkLst>
        <pc:spChg chg="add mod">
          <ac:chgData name="Jon Olav Sliper" userId="bac1fa31-6bb6-40e0-9a77-a72414f81536" providerId="ADAL" clId="{216B7B5F-1C01-40F5-9DAB-B977057E3186}" dt="2026-08-28T10:04:39.189" v="1784" actId="20577"/>
          <ac:spMkLst>
            <pc:docMk/>
            <pc:sldMk cId="1378850626" sldId="2147376320"/>
            <ac:spMk id="8" creationId="{79C19272-C464-438A-15F0-007534C9114E}"/>
          </ac:spMkLst>
        </pc:spChg>
        <pc:picChg chg="add mod">
          <ac:chgData name="Jon Olav Sliper" userId="bac1fa31-6bb6-40e0-9a77-a72414f81536" providerId="ADAL" clId="{216B7B5F-1C01-40F5-9DAB-B977057E3186}" dt="2026-08-28T10:03:29.341" v="1737" actId="1076"/>
          <ac:picMkLst>
            <pc:docMk/>
            <pc:sldMk cId="1378850626" sldId="2147376320"/>
            <ac:picMk id="4" creationId="{B44D0C16-D627-81DA-1E92-D5982F2BD26A}"/>
          </ac:picMkLst>
        </pc:picChg>
        <pc:picChg chg="add mod">
          <ac:chgData name="Jon Olav Sliper" userId="bac1fa31-6bb6-40e0-9a77-a72414f81536" providerId="ADAL" clId="{216B7B5F-1C01-40F5-9DAB-B977057E3186}" dt="2026-08-28T10:03:53.701" v="1741" actId="14100"/>
          <ac:picMkLst>
            <pc:docMk/>
            <pc:sldMk cId="1378850626" sldId="2147376320"/>
            <ac:picMk id="6" creationId="{3E7E9DC4-0D9C-CAE4-3786-C0F240B2E872}"/>
          </ac:picMkLst>
        </pc:picChg>
      </pc:sldChg>
      <pc:sldChg chg="addSp delSp modSp mod">
        <pc:chgData name="Jon Olav Sliper" userId="bac1fa31-6bb6-40e0-9a77-a72414f81536" providerId="ADAL" clId="{216B7B5F-1C01-40F5-9DAB-B977057E3186}" dt="2026-09-01T08:05:31.540" v="1975" actId="1076"/>
        <pc:sldMkLst>
          <pc:docMk/>
          <pc:sldMk cId="1469210865" sldId="2147376321"/>
        </pc:sldMkLst>
        <pc:picChg chg="add mod ord">
          <ac:chgData name="Jon Olav Sliper" userId="bac1fa31-6bb6-40e0-9a77-a72414f81536" providerId="ADAL" clId="{216B7B5F-1C01-40F5-9DAB-B977057E3186}" dt="2026-09-01T08:03:42.219" v="1959" actId="167"/>
          <ac:picMkLst>
            <pc:docMk/>
            <pc:sldMk cId="1469210865" sldId="2147376321"/>
            <ac:picMk id="3" creationId="{66BD5932-81CD-5665-0A7C-FEB9507078A1}"/>
          </ac:picMkLst>
        </pc:picChg>
        <pc:picChg chg="del mod">
          <ac:chgData name="Jon Olav Sliper" userId="bac1fa31-6bb6-40e0-9a77-a72414f81536" providerId="ADAL" clId="{216B7B5F-1C01-40F5-9DAB-B977057E3186}" dt="2026-09-01T08:04:26.483" v="1962" actId="478"/>
          <ac:picMkLst>
            <pc:docMk/>
            <pc:sldMk cId="1469210865" sldId="2147376321"/>
            <ac:picMk id="4" creationId="{10DB6AB5-2E88-E7FA-6056-A8437922646B}"/>
          </ac:picMkLst>
        </pc:picChg>
        <pc:picChg chg="del">
          <ac:chgData name="Jon Olav Sliper" userId="bac1fa31-6bb6-40e0-9a77-a72414f81536" providerId="ADAL" clId="{216B7B5F-1C01-40F5-9DAB-B977057E3186}" dt="2026-09-01T08:05:22.142" v="1970" actId="478"/>
          <ac:picMkLst>
            <pc:docMk/>
            <pc:sldMk cId="1469210865" sldId="2147376321"/>
            <ac:picMk id="6" creationId="{B093AB9C-5D8B-A6C5-007E-925BC3559E93}"/>
          </ac:picMkLst>
        </pc:picChg>
        <pc:picChg chg="add mod ord">
          <ac:chgData name="Jon Olav Sliper" userId="bac1fa31-6bb6-40e0-9a77-a72414f81536" providerId="ADAL" clId="{216B7B5F-1C01-40F5-9DAB-B977057E3186}" dt="2026-09-01T08:04:41.396" v="1969" actId="1076"/>
          <ac:picMkLst>
            <pc:docMk/>
            <pc:sldMk cId="1469210865" sldId="2147376321"/>
            <ac:picMk id="8" creationId="{3C787DD3-60DA-C5A8-FE73-0C3AE3F13E0E}"/>
          </ac:picMkLst>
        </pc:picChg>
        <pc:picChg chg="del">
          <ac:chgData name="Jon Olav Sliper" userId="bac1fa31-6bb6-40e0-9a77-a72414f81536" providerId="ADAL" clId="{216B7B5F-1C01-40F5-9DAB-B977057E3186}" dt="2026-09-01T08:03:32.861" v="1954" actId="478"/>
          <ac:picMkLst>
            <pc:docMk/>
            <pc:sldMk cId="1469210865" sldId="2147376321"/>
            <ac:picMk id="9" creationId="{C58EC1E8-AF2A-0E76-F1F5-0F8241363DFA}"/>
          </ac:picMkLst>
        </pc:picChg>
        <pc:picChg chg="add mod">
          <ac:chgData name="Jon Olav Sliper" userId="bac1fa31-6bb6-40e0-9a77-a72414f81536" providerId="ADAL" clId="{216B7B5F-1C01-40F5-9DAB-B977057E3186}" dt="2026-09-01T08:05:31.540" v="1975" actId="1076"/>
          <ac:picMkLst>
            <pc:docMk/>
            <pc:sldMk cId="1469210865" sldId="2147376321"/>
            <ac:picMk id="12" creationId="{C79CAC3D-B198-B0DB-74BE-94F245ED49EF}"/>
          </ac:picMkLst>
        </pc:picChg>
      </pc:sldChg>
      <pc:sldChg chg="addSp delSp modSp mod modShow">
        <pc:chgData name="Jon Olav Sliper" userId="bac1fa31-6bb6-40e0-9a77-a72414f81536" providerId="ADAL" clId="{216B7B5F-1C01-40F5-9DAB-B977057E3186}" dt="2026-08-14T11:19:37.209" v="877" actId="1076"/>
        <pc:sldMkLst>
          <pc:docMk/>
          <pc:sldMk cId="101346135" sldId="2147376326"/>
        </pc:sldMkLst>
        <pc:picChg chg="mod">
          <ac:chgData name="Jon Olav Sliper" userId="bac1fa31-6bb6-40e0-9a77-a72414f81536" providerId="ADAL" clId="{216B7B5F-1C01-40F5-9DAB-B977057E3186}" dt="2026-08-14T11:19:09.610" v="875" actId="1076"/>
          <ac:picMkLst>
            <pc:docMk/>
            <pc:sldMk cId="101346135" sldId="2147376326"/>
            <ac:picMk id="4" creationId="{832A9CA8-8B4D-BD5A-4E73-5E65488886B7}"/>
          </ac:picMkLst>
        </pc:picChg>
        <pc:picChg chg="add mod">
          <ac:chgData name="Jon Olav Sliper" userId="bac1fa31-6bb6-40e0-9a77-a72414f81536" providerId="ADAL" clId="{216B7B5F-1C01-40F5-9DAB-B977057E3186}" dt="2026-08-14T11:19:37.209" v="877" actId="1076"/>
          <ac:picMkLst>
            <pc:docMk/>
            <pc:sldMk cId="101346135" sldId="2147376326"/>
            <ac:picMk id="5" creationId="{F3FE414A-FA5A-AFC5-F418-CB6A1080FA97}"/>
          </ac:picMkLst>
        </pc:picChg>
      </pc:sldChg>
      <pc:sldChg chg="addSp delSp modSp mod">
        <pc:chgData name="Jon Olav Sliper" userId="bac1fa31-6bb6-40e0-9a77-a72414f81536" providerId="ADAL" clId="{216B7B5F-1C01-40F5-9DAB-B977057E3186}" dt="2026-09-01T08:01:34.957" v="1953" actId="1076"/>
        <pc:sldMkLst>
          <pc:docMk/>
          <pc:sldMk cId="2195024023" sldId="2147376328"/>
        </pc:sldMkLst>
        <pc:spChg chg="mod">
          <ac:chgData name="Jon Olav Sliper" userId="bac1fa31-6bb6-40e0-9a77-a72414f81536" providerId="ADAL" clId="{216B7B5F-1C01-40F5-9DAB-B977057E3186}" dt="2026-09-01T08:01:32.231" v="1951" actId="1076"/>
          <ac:spMkLst>
            <pc:docMk/>
            <pc:sldMk cId="2195024023" sldId="2147376328"/>
            <ac:spMk id="8" creationId="{12573127-9453-55D3-6BCF-170B34A5DF3A}"/>
          </ac:spMkLst>
        </pc:spChg>
        <pc:spChg chg="add mod">
          <ac:chgData name="Jon Olav Sliper" userId="bac1fa31-6bb6-40e0-9a77-a72414f81536" providerId="ADAL" clId="{216B7B5F-1C01-40F5-9DAB-B977057E3186}" dt="2026-09-01T08:01:34.957" v="1953" actId="1076"/>
          <ac:spMkLst>
            <pc:docMk/>
            <pc:sldMk cId="2195024023" sldId="2147376328"/>
            <ac:spMk id="10" creationId="{8AD29C61-8D19-CC31-98D1-28FA3CF7BA6C}"/>
          </ac:spMkLst>
        </pc:spChg>
        <pc:picChg chg="add mod">
          <ac:chgData name="Jon Olav Sliper" userId="bac1fa31-6bb6-40e0-9a77-a72414f81536" providerId="ADAL" clId="{216B7B5F-1C01-40F5-9DAB-B977057E3186}" dt="2026-09-01T08:00:48.799" v="1946" actId="14100"/>
          <ac:picMkLst>
            <pc:docMk/>
            <pc:sldMk cId="2195024023" sldId="2147376328"/>
            <ac:picMk id="4" creationId="{C1C496A6-31D6-0FC0-ED82-4F6397CCC8A1}"/>
          </ac:picMkLst>
        </pc:picChg>
        <pc:picChg chg="add del mod">
          <ac:chgData name="Jon Olav Sliper" userId="bac1fa31-6bb6-40e0-9a77-a72414f81536" providerId="ADAL" clId="{216B7B5F-1C01-40F5-9DAB-B977057E3186}" dt="2026-09-01T08:00:41.238" v="1942" actId="478"/>
          <ac:picMkLst>
            <pc:docMk/>
            <pc:sldMk cId="2195024023" sldId="2147376328"/>
            <ac:picMk id="5" creationId="{50E553DD-8C9A-0E03-49B2-AD02BFB57801}"/>
          </ac:picMkLst>
        </pc:picChg>
        <pc:picChg chg="del mod">
          <ac:chgData name="Jon Olav Sliper" userId="bac1fa31-6bb6-40e0-9a77-a72414f81536" providerId="ADAL" clId="{216B7B5F-1C01-40F5-9DAB-B977057E3186}" dt="2026-09-01T08:01:20.518" v="1947" actId="478"/>
          <ac:picMkLst>
            <pc:docMk/>
            <pc:sldMk cId="2195024023" sldId="2147376328"/>
            <ac:picMk id="6" creationId="{DB78CF3A-5BCB-B04F-E0E6-445549398BA1}"/>
          </ac:picMkLst>
        </pc:picChg>
        <pc:picChg chg="add mod">
          <ac:chgData name="Jon Olav Sliper" userId="bac1fa31-6bb6-40e0-9a77-a72414f81536" providerId="ADAL" clId="{216B7B5F-1C01-40F5-9DAB-B977057E3186}" dt="2026-09-01T08:01:33.309" v="1952" actId="1076"/>
          <ac:picMkLst>
            <pc:docMk/>
            <pc:sldMk cId="2195024023" sldId="2147376328"/>
            <ac:picMk id="11" creationId="{53BCF1CF-880D-6EA7-BD4D-2E227DBB9B2A}"/>
          </ac:picMkLst>
        </pc:picChg>
      </pc:sldChg>
      <pc:sldChg chg="modSp mod">
        <pc:chgData name="Jon Olav Sliper" userId="bac1fa31-6bb6-40e0-9a77-a72414f81536" providerId="ADAL" clId="{216B7B5F-1C01-40F5-9DAB-B977057E3186}" dt="2026-09-01T05:35:17.459" v="1822" actId="20577"/>
        <pc:sldMkLst>
          <pc:docMk/>
          <pc:sldMk cId="1206782971" sldId="2147376332"/>
        </pc:sldMkLst>
        <pc:spChg chg="mod">
          <ac:chgData name="Jon Olav Sliper" userId="bac1fa31-6bb6-40e0-9a77-a72414f81536" providerId="ADAL" clId="{216B7B5F-1C01-40F5-9DAB-B977057E3186}" dt="2026-09-01T05:35:17.459" v="1822" actId="20577"/>
          <ac:spMkLst>
            <pc:docMk/>
            <pc:sldMk cId="1206782971" sldId="2147376332"/>
            <ac:spMk id="8" creationId="{4836C524-3604-39B3-F984-F59445BB7A7F}"/>
          </ac:spMkLst>
        </pc:spChg>
      </pc:sldChg>
      <pc:sldChg chg="modSp mod modShow">
        <pc:chgData name="Jon Olav Sliper" userId="bac1fa31-6bb6-40e0-9a77-a72414f81536" providerId="ADAL" clId="{216B7B5F-1C01-40F5-9DAB-B977057E3186}" dt="2026-08-14T10:08:58.211" v="330" actId="34476"/>
        <pc:sldMkLst>
          <pc:docMk/>
          <pc:sldMk cId="3639739331" sldId="2147376340"/>
        </pc:sldMkLst>
        <pc:picChg chg="mod">
          <ac:chgData name="Jon Olav Sliper" userId="bac1fa31-6bb6-40e0-9a77-a72414f81536" providerId="ADAL" clId="{216B7B5F-1C01-40F5-9DAB-B977057E3186}" dt="2026-08-14T10:08:54.060" v="329" actId="14826"/>
          <ac:picMkLst>
            <pc:docMk/>
            <pc:sldMk cId="3639739331" sldId="2147376340"/>
            <ac:picMk id="3" creationId="{321C7704-6C13-1290-5284-ABDB07422501}"/>
          </ac:picMkLst>
        </pc:picChg>
      </pc:sldChg>
      <pc:sldChg chg="addSp delSp modSp mod modAnim">
        <pc:chgData name="Jon Olav Sliper" userId="bac1fa31-6bb6-40e0-9a77-a72414f81536" providerId="ADAL" clId="{216B7B5F-1C01-40F5-9DAB-B977057E3186}" dt="2026-08-14T09:55:55.109" v="212"/>
        <pc:sldMkLst>
          <pc:docMk/>
          <pc:sldMk cId="3337933627" sldId="2147376342"/>
        </pc:sldMkLst>
        <pc:spChg chg="mod">
          <ac:chgData name="Jon Olav Sliper" userId="bac1fa31-6bb6-40e0-9a77-a72414f81536" providerId="ADAL" clId="{216B7B5F-1C01-40F5-9DAB-B977057E3186}" dt="2026-08-14T09:54:19.005" v="196" actId="1076"/>
          <ac:spMkLst>
            <pc:docMk/>
            <pc:sldMk cId="3337933627" sldId="2147376342"/>
            <ac:spMk id="6" creationId="{583EBE23-8982-69B9-2148-0B1A7788EA6C}"/>
          </ac:spMkLst>
        </pc:spChg>
        <pc:picChg chg="add mod">
          <ac:chgData name="Jon Olav Sliper" userId="bac1fa31-6bb6-40e0-9a77-a72414f81536" providerId="ADAL" clId="{216B7B5F-1C01-40F5-9DAB-B977057E3186}" dt="2026-08-14T09:54:24.285" v="197" actId="1076"/>
          <ac:picMkLst>
            <pc:docMk/>
            <pc:sldMk cId="3337933627" sldId="2147376342"/>
            <ac:picMk id="5" creationId="{23A87620-8805-3FF4-A42E-68C9E835DC4B}"/>
          </ac:picMkLst>
        </pc:picChg>
        <pc:picChg chg="add mod">
          <ac:chgData name="Jon Olav Sliper" userId="bac1fa31-6bb6-40e0-9a77-a72414f81536" providerId="ADAL" clId="{216B7B5F-1C01-40F5-9DAB-B977057E3186}" dt="2026-08-14T09:55:48.093" v="211" actId="1076"/>
          <ac:picMkLst>
            <pc:docMk/>
            <pc:sldMk cId="3337933627" sldId="2147376342"/>
            <ac:picMk id="8" creationId="{28C6E079-AD6F-822B-3EC8-DD1D10F25161}"/>
          </ac:picMkLst>
        </pc:picChg>
      </pc:sldChg>
      <pc:sldChg chg="addSp delSp modSp mod modShow">
        <pc:chgData name="Jon Olav Sliper" userId="bac1fa31-6bb6-40e0-9a77-a72414f81536" providerId="ADAL" clId="{216B7B5F-1C01-40F5-9DAB-B977057E3186}" dt="2026-08-14T11:04:57.228" v="778" actId="34476"/>
        <pc:sldMkLst>
          <pc:docMk/>
          <pc:sldMk cId="2007553927" sldId="2147376343"/>
        </pc:sldMkLst>
        <pc:picChg chg="add mod">
          <ac:chgData name="Jon Olav Sliper" userId="bac1fa31-6bb6-40e0-9a77-a72414f81536" providerId="ADAL" clId="{216B7B5F-1C01-40F5-9DAB-B977057E3186}" dt="2026-08-14T10:36:57.173" v="468" actId="1076"/>
          <ac:picMkLst>
            <pc:docMk/>
            <pc:sldMk cId="2007553927" sldId="2147376343"/>
            <ac:picMk id="4" creationId="{5E90D946-817A-2924-A393-9CFAB01384DE}"/>
          </ac:picMkLst>
        </pc:picChg>
        <pc:picChg chg="mod">
          <ac:chgData name="Jon Olav Sliper" userId="bac1fa31-6bb6-40e0-9a77-a72414f81536" providerId="ADAL" clId="{216B7B5F-1C01-40F5-9DAB-B977057E3186}" dt="2026-08-14T10:37:48.878" v="470" actId="1076"/>
          <ac:picMkLst>
            <pc:docMk/>
            <pc:sldMk cId="2007553927" sldId="2147376343"/>
            <ac:picMk id="7" creationId="{8703D150-A4F8-C3AD-51F5-F3E5CB03946B}"/>
          </ac:picMkLst>
        </pc:picChg>
      </pc:sldChg>
      <pc:sldChg chg="addSp delSp modSp mod ord modShow">
        <pc:chgData name="Jon Olav Sliper" userId="bac1fa31-6bb6-40e0-9a77-a72414f81536" providerId="ADAL" clId="{216B7B5F-1C01-40F5-9DAB-B977057E3186}" dt="2026-08-14T10:56:03.497" v="753" actId="14100"/>
        <pc:sldMkLst>
          <pc:docMk/>
          <pc:sldMk cId="2220901532" sldId="2147376344"/>
        </pc:sldMkLst>
        <pc:spChg chg="mod">
          <ac:chgData name="Jon Olav Sliper" userId="bac1fa31-6bb6-40e0-9a77-a72414f81536" providerId="ADAL" clId="{216B7B5F-1C01-40F5-9DAB-B977057E3186}" dt="2026-08-14T10:52:00.976" v="624" actId="1076"/>
          <ac:spMkLst>
            <pc:docMk/>
            <pc:sldMk cId="2220901532" sldId="2147376344"/>
            <ac:spMk id="2" creationId="{CD615C8A-7359-FD03-5FDD-04DFB150A996}"/>
          </ac:spMkLst>
        </pc:spChg>
        <pc:spChg chg="mod">
          <ac:chgData name="Jon Olav Sliper" userId="bac1fa31-6bb6-40e0-9a77-a72414f81536" providerId="ADAL" clId="{216B7B5F-1C01-40F5-9DAB-B977057E3186}" dt="2026-08-14T10:52:13.023" v="629" actId="1076"/>
          <ac:spMkLst>
            <pc:docMk/>
            <pc:sldMk cId="2220901532" sldId="2147376344"/>
            <ac:spMk id="6" creationId="{6A1FF537-A17A-1723-F885-C0E198950A45}"/>
          </ac:spMkLst>
        </pc:spChg>
        <pc:picChg chg="add mod">
          <ac:chgData name="Jon Olav Sliper" userId="bac1fa31-6bb6-40e0-9a77-a72414f81536" providerId="ADAL" clId="{216B7B5F-1C01-40F5-9DAB-B977057E3186}" dt="2026-08-14T10:53:53.248" v="723" actId="1076"/>
          <ac:picMkLst>
            <pc:docMk/>
            <pc:sldMk cId="2220901532" sldId="2147376344"/>
            <ac:picMk id="17" creationId="{55B0886A-9B61-AE76-93FE-19016FA0A601}"/>
          </ac:picMkLst>
        </pc:picChg>
        <pc:picChg chg="add mod">
          <ac:chgData name="Jon Olav Sliper" userId="bac1fa31-6bb6-40e0-9a77-a72414f81536" providerId="ADAL" clId="{216B7B5F-1C01-40F5-9DAB-B977057E3186}" dt="2026-08-14T10:56:00.454" v="752" actId="1076"/>
          <ac:picMkLst>
            <pc:docMk/>
            <pc:sldMk cId="2220901532" sldId="2147376344"/>
            <ac:picMk id="19" creationId="{3DE0246D-40C8-9DEE-9257-BB04192FC8AF}"/>
          </ac:picMkLst>
        </pc:picChg>
        <pc:picChg chg="add mod">
          <ac:chgData name="Jon Olav Sliper" userId="bac1fa31-6bb6-40e0-9a77-a72414f81536" providerId="ADAL" clId="{216B7B5F-1C01-40F5-9DAB-B977057E3186}" dt="2026-08-14T10:56:03.497" v="753" actId="14100"/>
          <ac:picMkLst>
            <pc:docMk/>
            <pc:sldMk cId="2220901532" sldId="2147376344"/>
            <ac:picMk id="23" creationId="{6CD2E8B4-FFCF-CD30-0019-DBDD8CA6141B}"/>
          </ac:picMkLst>
        </pc:picChg>
        <pc:picChg chg="add mod">
          <ac:chgData name="Jon Olav Sliper" userId="bac1fa31-6bb6-40e0-9a77-a72414f81536" providerId="ADAL" clId="{216B7B5F-1C01-40F5-9DAB-B977057E3186}" dt="2026-08-14T10:55:42.600" v="747" actId="1076"/>
          <ac:picMkLst>
            <pc:docMk/>
            <pc:sldMk cId="2220901532" sldId="2147376344"/>
            <ac:picMk id="25" creationId="{5ADA4556-B4ED-F615-C844-64C182D9FC5B}"/>
          </ac:picMkLst>
        </pc:picChg>
      </pc:sldChg>
      <pc:sldChg chg="mod modShow">
        <pc:chgData name="Jon Olav Sliper" userId="bac1fa31-6bb6-40e0-9a77-a72414f81536" providerId="ADAL" clId="{216B7B5F-1C01-40F5-9DAB-B977057E3186}" dt="2026-08-14T10:10:50.471" v="378" actId="34476"/>
        <pc:sldMkLst>
          <pc:docMk/>
          <pc:sldMk cId="2419637318" sldId="2147376345"/>
        </pc:sldMkLst>
      </pc:sldChg>
      <pc:sldChg chg="addSp delSp modSp mod modShow">
        <pc:chgData name="Jon Olav Sliper" userId="bac1fa31-6bb6-40e0-9a77-a72414f81536" providerId="ADAL" clId="{216B7B5F-1C01-40F5-9DAB-B977057E3186}" dt="2026-08-14T11:01:01.052" v="772" actId="1076"/>
        <pc:sldMkLst>
          <pc:docMk/>
          <pc:sldMk cId="2438810856" sldId="2147376346"/>
        </pc:sldMkLst>
        <pc:picChg chg="add mod">
          <ac:chgData name="Jon Olav Sliper" userId="bac1fa31-6bb6-40e0-9a77-a72414f81536" providerId="ADAL" clId="{216B7B5F-1C01-40F5-9DAB-B977057E3186}" dt="2026-08-14T11:01:01.052" v="772" actId="1076"/>
          <ac:picMkLst>
            <pc:docMk/>
            <pc:sldMk cId="2438810856" sldId="2147376346"/>
            <ac:picMk id="5" creationId="{65C9BA77-1603-8D60-3DA6-512FB1DE6403}"/>
          </ac:picMkLst>
        </pc:picChg>
        <pc:picChg chg="mod">
          <ac:chgData name="Jon Olav Sliper" userId="bac1fa31-6bb6-40e0-9a77-a72414f81536" providerId="ADAL" clId="{216B7B5F-1C01-40F5-9DAB-B977057E3186}" dt="2026-08-14T10:59:59.996" v="768" actId="1076"/>
          <ac:picMkLst>
            <pc:docMk/>
            <pc:sldMk cId="2438810856" sldId="2147376346"/>
            <ac:picMk id="6" creationId="{34DE8733-711F-1C83-522F-C48B86FA11E6}"/>
          </ac:picMkLst>
        </pc:picChg>
      </pc:sldChg>
      <pc:sldChg chg="modSp mod modShow">
        <pc:chgData name="Jon Olav Sliper" userId="bac1fa31-6bb6-40e0-9a77-a72414f81536" providerId="ADAL" clId="{216B7B5F-1C01-40F5-9DAB-B977057E3186}" dt="2026-09-01T06:21:12.450" v="1938" actId="122"/>
        <pc:sldMkLst>
          <pc:docMk/>
          <pc:sldMk cId="332516367" sldId="2147376348"/>
        </pc:sldMkLst>
        <pc:spChg chg="mod">
          <ac:chgData name="Jon Olav Sliper" userId="bac1fa31-6bb6-40e0-9a77-a72414f81536" providerId="ADAL" clId="{216B7B5F-1C01-40F5-9DAB-B977057E3186}" dt="2026-09-01T06:21:12.450" v="1938" actId="122"/>
          <ac:spMkLst>
            <pc:docMk/>
            <pc:sldMk cId="332516367" sldId="2147376348"/>
            <ac:spMk id="6" creationId="{2ADCF6C0-463D-B268-27FF-6299776288A6}"/>
          </ac:spMkLst>
        </pc:spChg>
      </pc:sldChg>
      <pc:sldChg chg="addSp modSp mod modShow">
        <pc:chgData name="Jon Olav Sliper" userId="bac1fa31-6bb6-40e0-9a77-a72414f81536" providerId="ADAL" clId="{216B7B5F-1C01-40F5-9DAB-B977057E3186}" dt="2026-08-14T10:13:23.775" v="455" actId="1076"/>
        <pc:sldMkLst>
          <pc:docMk/>
          <pc:sldMk cId="817519719" sldId="2147376351"/>
        </pc:sldMkLst>
        <pc:spChg chg="add mod">
          <ac:chgData name="Jon Olav Sliper" userId="bac1fa31-6bb6-40e0-9a77-a72414f81536" providerId="ADAL" clId="{216B7B5F-1C01-40F5-9DAB-B977057E3186}" dt="2026-08-14T10:13:22.141" v="454" actId="1076"/>
          <ac:spMkLst>
            <pc:docMk/>
            <pc:sldMk cId="817519719" sldId="2147376351"/>
            <ac:spMk id="4" creationId="{8779EB37-78FF-3F64-9DBE-FC98EE583D28}"/>
          </ac:spMkLst>
        </pc:spChg>
        <pc:picChg chg="mod">
          <ac:chgData name="Jon Olav Sliper" userId="bac1fa31-6bb6-40e0-9a77-a72414f81536" providerId="ADAL" clId="{216B7B5F-1C01-40F5-9DAB-B977057E3186}" dt="2026-08-14T10:13:23.775" v="455" actId="1076"/>
          <ac:picMkLst>
            <pc:docMk/>
            <pc:sldMk cId="817519719" sldId="2147376351"/>
            <ac:picMk id="3" creationId="{FC295458-85AF-0236-ED50-BC0FFD2DC229}"/>
          </ac:picMkLst>
        </pc:picChg>
      </pc:sldChg>
      <pc:sldChg chg="addSp delSp modSp mod modShow">
        <pc:chgData name="Jon Olav Sliper" userId="bac1fa31-6bb6-40e0-9a77-a72414f81536" providerId="ADAL" clId="{216B7B5F-1C01-40F5-9DAB-B977057E3186}" dt="2026-08-14T11:25:53.705" v="963" actId="1076"/>
        <pc:sldMkLst>
          <pc:docMk/>
          <pc:sldMk cId="2918909181" sldId="2147376352"/>
        </pc:sldMkLst>
        <pc:picChg chg="add mod modCrop">
          <ac:chgData name="Jon Olav Sliper" userId="bac1fa31-6bb6-40e0-9a77-a72414f81536" providerId="ADAL" clId="{216B7B5F-1C01-40F5-9DAB-B977057E3186}" dt="2026-08-14T11:25:52.504" v="962" actId="1076"/>
          <ac:picMkLst>
            <pc:docMk/>
            <pc:sldMk cId="2918909181" sldId="2147376352"/>
            <ac:picMk id="6" creationId="{2DBCE6D5-37D7-0215-A32E-F867D432EF6E}"/>
          </ac:picMkLst>
        </pc:picChg>
        <pc:picChg chg="add mod">
          <ac:chgData name="Jon Olav Sliper" userId="bac1fa31-6bb6-40e0-9a77-a72414f81536" providerId="ADAL" clId="{216B7B5F-1C01-40F5-9DAB-B977057E3186}" dt="2026-08-14T11:25:53.705" v="963" actId="1076"/>
          <ac:picMkLst>
            <pc:docMk/>
            <pc:sldMk cId="2918909181" sldId="2147376352"/>
            <ac:picMk id="9" creationId="{1A377856-80DA-6075-B46D-CE324478266B}"/>
          </ac:picMkLst>
        </pc:picChg>
      </pc:sldChg>
      <pc:sldChg chg="modSp mod modShow">
        <pc:chgData name="Jon Olav Sliper" userId="bac1fa31-6bb6-40e0-9a77-a72414f81536" providerId="ADAL" clId="{216B7B5F-1C01-40F5-9DAB-B977057E3186}" dt="2026-08-14T11:24:55.393" v="948" actId="34476"/>
        <pc:sldMkLst>
          <pc:docMk/>
          <pc:sldMk cId="88566209" sldId="2147376353"/>
        </pc:sldMkLst>
        <pc:picChg chg="mod">
          <ac:chgData name="Jon Olav Sliper" userId="bac1fa31-6bb6-40e0-9a77-a72414f81536" providerId="ADAL" clId="{216B7B5F-1C01-40F5-9DAB-B977057E3186}" dt="2026-08-14T09:40:54.574" v="22" actId="1076"/>
          <ac:picMkLst>
            <pc:docMk/>
            <pc:sldMk cId="88566209" sldId="2147376353"/>
            <ac:picMk id="2" creationId="{6C73A50A-845C-56FD-948F-02E9441C32E3}"/>
          </ac:picMkLst>
        </pc:picChg>
        <pc:picChg chg="mod">
          <ac:chgData name="Jon Olav Sliper" userId="bac1fa31-6bb6-40e0-9a77-a72414f81536" providerId="ADAL" clId="{216B7B5F-1C01-40F5-9DAB-B977057E3186}" dt="2026-08-14T11:22:56.639" v="935" actId="1076"/>
          <ac:picMkLst>
            <pc:docMk/>
            <pc:sldMk cId="88566209" sldId="2147376353"/>
            <ac:picMk id="3" creationId="{54E7C4D8-736D-F842-CE31-098C61A0F7A1}"/>
          </ac:picMkLst>
        </pc:picChg>
      </pc:sldChg>
      <pc:sldChg chg="mod modShow">
        <pc:chgData name="Jon Olav Sliper" userId="bac1fa31-6bb6-40e0-9a77-a72414f81536" providerId="ADAL" clId="{216B7B5F-1C01-40F5-9DAB-B977057E3186}" dt="2026-08-14T10:02:32.959" v="224" actId="34476"/>
        <pc:sldMkLst>
          <pc:docMk/>
          <pc:sldMk cId="1078434641" sldId="2147376354"/>
        </pc:sldMkLst>
      </pc:sldChg>
      <pc:sldChg chg="mod modShow">
        <pc:chgData name="Jon Olav Sliper" userId="bac1fa31-6bb6-40e0-9a77-a72414f81536" providerId="ADAL" clId="{216B7B5F-1C01-40F5-9DAB-B977057E3186}" dt="2026-08-14T10:02:31.242" v="223" actId="34476"/>
        <pc:sldMkLst>
          <pc:docMk/>
          <pc:sldMk cId="337065563" sldId="2147376355"/>
        </pc:sldMkLst>
      </pc:sldChg>
      <pc:sldChg chg="addSp delSp modSp mod modShow">
        <pc:chgData name="Jon Olav Sliper" userId="bac1fa31-6bb6-40e0-9a77-a72414f81536" providerId="ADAL" clId="{216B7B5F-1C01-40F5-9DAB-B977057E3186}" dt="2026-08-14T10:02:35.521" v="225" actId="34476"/>
        <pc:sldMkLst>
          <pc:docMk/>
          <pc:sldMk cId="3958257389" sldId="2147376356"/>
        </pc:sldMkLst>
        <pc:spChg chg="mod">
          <ac:chgData name="Jon Olav Sliper" userId="bac1fa31-6bb6-40e0-9a77-a72414f81536" providerId="ADAL" clId="{216B7B5F-1C01-40F5-9DAB-B977057E3186}" dt="2026-08-14T09:40:13.230" v="19" actId="1076"/>
          <ac:spMkLst>
            <pc:docMk/>
            <pc:sldMk cId="3958257389" sldId="2147376356"/>
            <ac:spMk id="9" creationId="{C08A6B4F-78DA-3041-7661-0E660DF3AE88}"/>
          </ac:spMkLst>
        </pc:spChg>
        <pc:spChg chg="mod">
          <ac:chgData name="Jon Olav Sliper" userId="bac1fa31-6bb6-40e0-9a77-a72414f81536" providerId="ADAL" clId="{216B7B5F-1C01-40F5-9DAB-B977057E3186}" dt="2026-08-14T09:40:29.152" v="20" actId="1076"/>
          <ac:spMkLst>
            <pc:docMk/>
            <pc:sldMk cId="3958257389" sldId="2147376356"/>
            <ac:spMk id="13" creationId="{1E838E9E-D058-2F5C-DC3B-0A38C533AB79}"/>
          </ac:spMkLst>
        </pc:spChg>
        <pc:picChg chg="add mod modCrop">
          <ac:chgData name="Jon Olav Sliper" userId="bac1fa31-6bb6-40e0-9a77-a72414f81536" providerId="ADAL" clId="{216B7B5F-1C01-40F5-9DAB-B977057E3186}" dt="2026-08-14T09:39:41.470" v="15" actId="1076"/>
          <ac:picMkLst>
            <pc:docMk/>
            <pc:sldMk cId="3958257389" sldId="2147376356"/>
            <ac:picMk id="3" creationId="{B0602635-1E11-CF8A-5E72-55DF55401D4B}"/>
          </ac:picMkLst>
        </pc:picChg>
        <pc:picChg chg="mod">
          <ac:chgData name="Jon Olav Sliper" userId="bac1fa31-6bb6-40e0-9a77-a72414f81536" providerId="ADAL" clId="{216B7B5F-1C01-40F5-9DAB-B977057E3186}" dt="2026-08-14T09:39:02.078" v="9" actId="1076"/>
          <ac:picMkLst>
            <pc:docMk/>
            <pc:sldMk cId="3958257389" sldId="2147376356"/>
            <ac:picMk id="12" creationId="{387DC839-FB9B-D8DA-7385-D7ABCDD3B9E8}"/>
          </ac:picMkLst>
        </pc:picChg>
      </pc:sldChg>
      <pc:sldChg chg="addSp modSp new mod">
        <pc:chgData name="Jon Olav Sliper" userId="bac1fa31-6bb6-40e0-9a77-a72414f81536" providerId="ADAL" clId="{216B7B5F-1C01-40F5-9DAB-B977057E3186}" dt="2026-08-14T09:52:05.100" v="191" actId="1076"/>
        <pc:sldMkLst>
          <pc:docMk/>
          <pc:sldMk cId="1734025864" sldId="2147376359"/>
        </pc:sldMkLst>
        <pc:spChg chg="add mod">
          <ac:chgData name="Jon Olav Sliper" userId="bac1fa31-6bb6-40e0-9a77-a72414f81536" providerId="ADAL" clId="{216B7B5F-1C01-40F5-9DAB-B977057E3186}" dt="2026-08-14T09:52:05.100" v="191" actId="1076"/>
          <ac:spMkLst>
            <pc:docMk/>
            <pc:sldMk cId="1734025864" sldId="2147376359"/>
            <ac:spMk id="5" creationId="{CF28BE06-40E0-57A5-C091-C361FBB9B50C}"/>
          </ac:spMkLst>
        </pc:spChg>
        <pc:picChg chg="add mod modCrop">
          <ac:chgData name="Jon Olav Sliper" userId="bac1fa31-6bb6-40e0-9a77-a72414f81536" providerId="ADAL" clId="{216B7B5F-1C01-40F5-9DAB-B977057E3186}" dt="2026-08-14T09:51:59.468" v="190" actId="732"/>
          <ac:picMkLst>
            <pc:docMk/>
            <pc:sldMk cId="1734025864" sldId="2147376359"/>
            <ac:picMk id="3" creationId="{4393F6E7-DF56-D095-4E3D-15ABED3B643F}"/>
          </ac:picMkLst>
        </pc:picChg>
      </pc:sldChg>
      <pc:sldChg chg="modSp add mod">
        <pc:chgData name="Jon Olav Sliper" userId="bac1fa31-6bb6-40e0-9a77-a72414f81536" providerId="ADAL" clId="{216B7B5F-1C01-40F5-9DAB-B977057E3186}" dt="2026-08-14T10:10:41.521" v="377" actId="732"/>
        <pc:sldMkLst>
          <pc:docMk/>
          <pc:sldMk cId="3228896956" sldId="2147376398"/>
        </pc:sldMkLst>
        <pc:spChg chg="mod">
          <ac:chgData name="Jon Olav Sliper" userId="bac1fa31-6bb6-40e0-9a77-a72414f81536" providerId="ADAL" clId="{216B7B5F-1C01-40F5-9DAB-B977057E3186}" dt="2026-08-14T10:10:34.425" v="376" actId="1076"/>
          <ac:spMkLst>
            <pc:docMk/>
            <pc:sldMk cId="3228896956" sldId="2147376398"/>
            <ac:spMk id="5" creationId="{40A5A5E8-45ED-40CA-6C97-12EC35F0DCCF}"/>
          </ac:spMkLst>
        </pc:spChg>
        <pc:spChg chg="mod">
          <ac:chgData name="Jon Olav Sliper" userId="bac1fa31-6bb6-40e0-9a77-a72414f81536" providerId="ADAL" clId="{216B7B5F-1C01-40F5-9DAB-B977057E3186}" dt="2026-08-14T10:10:13.215" v="373" actId="1076"/>
          <ac:spMkLst>
            <pc:docMk/>
            <pc:sldMk cId="3228896956" sldId="2147376398"/>
            <ac:spMk id="6" creationId="{3D515B7D-4F99-AD05-1D16-75C60FBA4A2F}"/>
          </ac:spMkLst>
        </pc:spChg>
        <pc:picChg chg="mod modCrop">
          <ac:chgData name="Jon Olav Sliper" userId="bac1fa31-6bb6-40e0-9a77-a72414f81536" providerId="ADAL" clId="{216B7B5F-1C01-40F5-9DAB-B977057E3186}" dt="2026-08-14T10:10:41.521" v="377" actId="732"/>
          <ac:picMkLst>
            <pc:docMk/>
            <pc:sldMk cId="3228896956" sldId="2147376398"/>
            <ac:picMk id="4" creationId="{7FEAB896-479B-B427-C04E-0CE855EF1CF5}"/>
          </ac:picMkLst>
        </pc:picChg>
      </pc:sldChg>
      <pc:sldChg chg="modSp add mod">
        <pc:chgData name="Jon Olav Sliper" userId="bac1fa31-6bb6-40e0-9a77-a72414f81536" providerId="ADAL" clId="{216B7B5F-1C01-40F5-9DAB-B977057E3186}" dt="2026-08-14T10:02:11.691" v="220" actId="20577"/>
        <pc:sldMkLst>
          <pc:docMk/>
          <pc:sldMk cId="1088543056" sldId="2147376411"/>
        </pc:sldMkLst>
        <pc:spChg chg="mod">
          <ac:chgData name="Jon Olav Sliper" userId="bac1fa31-6bb6-40e0-9a77-a72414f81536" providerId="ADAL" clId="{216B7B5F-1C01-40F5-9DAB-B977057E3186}" dt="2026-08-14T10:02:11.691" v="220" actId="20577"/>
          <ac:spMkLst>
            <pc:docMk/>
            <pc:sldMk cId="1088543056" sldId="2147376411"/>
            <ac:spMk id="4" creationId="{F06D130B-374C-CC88-2CE8-A219F353B55F}"/>
          </ac:spMkLst>
        </pc:spChg>
        <pc:spChg chg="mod">
          <ac:chgData name="Jon Olav Sliper" userId="bac1fa31-6bb6-40e0-9a77-a72414f81536" providerId="ADAL" clId="{216B7B5F-1C01-40F5-9DAB-B977057E3186}" dt="2026-08-14T10:02:08.839" v="219" actId="20577"/>
          <ac:spMkLst>
            <pc:docMk/>
            <pc:sldMk cId="1088543056" sldId="2147376411"/>
            <ac:spMk id="8" creationId="{E1E2A36F-289C-0438-57A7-FABD5310BC07}"/>
          </ac:spMkLst>
        </pc:spChg>
      </pc:sldChg>
      <pc:sldChg chg="addSp delSp modSp add mod">
        <pc:chgData name="Jon Olav Sliper" userId="bac1fa31-6bb6-40e0-9a77-a72414f81536" providerId="ADAL" clId="{216B7B5F-1C01-40F5-9DAB-B977057E3186}" dt="2026-08-14T10:03:47.225" v="232" actId="14826"/>
        <pc:sldMkLst>
          <pc:docMk/>
          <pc:sldMk cId="768810575" sldId="2147376412"/>
        </pc:sldMkLst>
        <pc:spChg chg="mod">
          <ac:chgData name="Jon Olav Sliper" userId="bac1fa31-6bb6-40e0-9a77-a72414f81536" providerId="ADAL" clId="{216B7B5F-1C01-40F5-9DAB-B977057E3186}" dt="2026-08-14T10:03:32.750" v="230" actId="1076"/>
          <ac:spMkLst>
            <pc:docMk/>
            <pc:sldMk cId="768810575" sldId="2147376412"/>
            <ac:spMk id="6" creationId="{147C7EC6-0F58-AE4F-B5DA-F1E485634425}"/>
          </ac:spMkLst>
        </pc:spChg>
        <pc:picChg chg="add mod">
          <ac:chgData name="Jon Olav Sliper" userId="bac1fa31-6bb6-40e0-9a77-a72414f81536" providerId="ADAL" clId="{216B7B5F-1C01-40F5-9DAB-B977057E3186}" dt="2026-08-14T10:03:47.225" v="232" actId="14826"/>
          <ac:picMkLst>
            <pc:docMk/>
            <pc:sldMk cId="768810575" sldId="2147376412"/>
            <ac:picMk id="4" creationId="{1BDD1C6B-15CE-6AD6-CAE4-F4663031B234}"/>
          </ac:picMkLst>
        </pc:picChg>
      </pc:sldChg>
      <pc:sldChg chg="addSp delSp modSp add mod delAnim modAnim">
        <pc:chgData name="Jon Olav Sliper" userId="bac1fa31-6bb6-40e0-9a77-a72414f81536" providerId="ADAL" clId="{216B7B5F-1C01-40F5-9DAB-B977057E3186}" dt="2026-09-01T06:02:58.181" v="1933" actId="1036"/>
        <pc:sldMkLst>
          <pc:docMk/>
          <pc:sldMk cId="2307734621" sldId="2147376415"/>
        </pc:sldMkLst>
        <pc:graphicFrameChg chg="add del mod">
          <ac:chgData name="Jon Olav Sliper" userId="bac1fa31-6bb6-40e0-9a77-a72414f81536" providerId="ADAL" clId="{216B7B5F-1C01-40F5-9DAB-B977057E3186}" dt="2026-09-01T05:57:29.003" v="1887" actId="478"/>
          <ac:graphicFrameMkLst>
            <pc:docMk/>
            <pc:sldMk cId="2307734621" sldId="2147376415"/>
            <ac:graphicFrameMk id="4" creationId="{14956B74-7258-AF57-828F-AE3081ABB947}"/>
          </ac:graphicFrameMkLst>
        </pc:graphicFrameChg>
        <pc:graphicFrameChg chg="add mod">
          <ac:chgData name="Jon Olav Sliper" userId="bac1fa31-6bb6-40e0-9a77-a72414f81536" providerId="ADAL" clId="{216B7B5F-1C01-40F5-9DAB-B977057E3186}" dt="2026-09-01T06:02:58.181" v="1933" actId="1036"/>
          <ac:graphicFrameMkLst>
            <pc:docMk/>
            <pc:sldMk cId="2307734621" sldId="2147376415"/>
            <ac:graphicFrameMk id="7" creationId="{BCA94775-32D6-5B04-1390-94F537C09F96}"/>
          </ac:graphicFrameMkLst>
        </pc:graphicFrameChg>
        <pc:picChg chg="mod">
          <ac:chgData name="Jon Olav Sliper" userId="bac1fa31-6bb6-40e0-9a77-a72414f81536" providerId="ADAL" clId="{216B7B5F-1C01-40F5-9DAB-B977057E3186}" dt="2026-09-01T05:53:28.114" v="1831" actId="1076"/>
          <ac:picMkLst>
            <pc:docMk/>
            <pc:sldMk cId="2307734621" sldId="2147376415"/>
            <ac:picMk id="2" creationId="{2448C785-AEB7-639E-7738-146562D65EB7}"/>
          </ac:picMkLst>
        </pc:picChg>
        <pc:picChg chg="add del mod">
          <ac:chgData name="Jon Olav Sliper" userId="bac1fa31-6bb6-40e0-9a77-a72414f81536" providerId="ADAL" clId="{216B7B5F-1C01-40F5-9DAB-B977057E3186}" dt="2026-09-01T05:59:52.494" v="1900" actId="478"/>
          <ac:picMkLst>
            <pc:docMk/>
            <pc:sldMk cId="2307734621" sldId="2147376415"/>
            <ac:picMk id="9" creationId="{341010B8-6401-D303-BB87-6F13A4ADFC5D}"/>
          </ac:picMkLst>
        </pc:picChg>
        <pc:picChg chg="add del">
          <ac:chgData name="Jon Olav Sliper" userId="bac1fa31-6bb6-40e0-9a77-a72414f81536" providerId="ADAL" clId="{216B7B5F-1C01-40F5-9DAB-B977057E3186}" dt="2026-09-01T06:00:00.996" v="1903" actId="478"/>
          <ac:picMkLst>
            <pc:docMk/>
            <pc:sldMk cId="2307734621" sldId="2147376415"/>
            <ac:picMk id="11" creationId="{B7C8ACB1-CA85-F75E-F6A4-3C80B4F4DF3E}"/>
          </ac:picMkLst>
        </pc:picChg>
        <pc:picChg chg="add mod modCrop">
          <ac:chgData name="Jon Olav Sliper" userId="bac1fa31-6bb6-40e0-9a77-a72414f81536" providerId="ADAL" clId="{216B7B5F-1C01-40F5-9DAB-B977057E3186}" dt="2026-09-01T06:00:44.306" v="1920" actId="1036"/>
          <ac:picMkLst>
            <pc:docMk/>
            <pc:sldMk cId="2307734621" sldId="2147376415"/>
            <ac:picMk id="13" creationId="{64701CA4-A8CF-0176-F0D4-045D06895001}"/>
          </ac:picMkLst>
        </pc:picChg>
      </pc:sldChg>
      <pc:sldChg chg="add">
        <pc:chgData name="Jon Olav Sliper" userId="bac1fa31-6bb6-40e0-9a77-a72414f81536" providerId="ADAL" clId="{216B7B5F-1C01-40F5-9DAB-B977057E3186}" dt="2026-08-14T10:09:17.687" v="332"/>
        <pc:sldMkLst>
          <pc:docMk/>
          <pc:sldMk cId="3565203526" sldId="2147376416"/>
        </pc:sldMkLst>
      </pc:sldChg>
      <pc:sldChg chg="modSp add mod">
        <pc:chgData name="Jon Olav Sliper" userId="bac1fa31-6bb6-40e0-9a77-a72414f81536" providerId="ADAL" clId="{216B7B5F-1C01-40F5-9DAB-B977057E3186}" dt="2026-08-14T11:07:40.347" v="848" actId="1076"/>
        <pc:sldMkLst>
          <pc:docMk/>
          <pc:sldMk cId="1620446435" sldId="2147376418"/>
        </pc:sldMkLst>
        <pc:spChg chg="mod">
          <ac:chgData name="Jon Olav Sliper" userId="bac1fa31-6bb6-40e0-9a77-a72414f81536" providerId="ADAL" clId="{216B7B5F-1C01-40F5-9DAB-B977057E3186}" dt="2026-08-14T11:07:38.243" v="847" actId="1076"/>
          <ac:spMkLst>
            <pc:docMk/>
            <pc:sldMk cId="1620446435" sldId="2147376418"/>
            <ac:spMk id="7" creationId="{F26F9C3D-F708-4AD4-99F7-CD840836CB9E}"/>
          </ac:spMkLst>
        </pc:spChg>
        <pc:spChg chg="mod">
          <ac:chgData name="Jon Olav Sliper" userId="bac1fa31-6bb6-40e0-9a77-a72414f81536" providerId="ADAL" clId="{216B7B5F-1C01-40F5-9DAB-B977057E3186}" dt="2026-08-14T11:07:36.491" v="846" actId="1076"/>
          <ac:spMkLst>
            <pc:docMk/>
            <pc:sldMk cId="1620446435" sldId="2147376418"/>
            <ac:spMk id="8" creationId="{B3E4CA5F-3604-77DB-5047-0958551DE95A}"/>
          </ac:spMkLst>
        </pc:spChg>
        <pc:picChg chg="mod">
          <ac:chgData name="Jon Olav Sliper" userId="bac1fa31-6bb6-40e0-9a77-a72414f81536" providerId="ADAL" clId="{216B7B5F-1C01-40F5-9DAB-B977057E3186}" dt="2026-08-14T11:07:40.347" v="848" actId="1076"/>
          <ac:picMkLst>
            <pc:docMk/>
            <pc:sldMk cId="1620446435" sldId="2147376418"/>
            <ac:picMk id="4" creationId="{B429C8EA-9736-F066-FC7B-7C1DBB9FF682}"/>
          </ac:picMkLst>
        </pc:picChg>
      </pc:sldChg>
      <pc:sldChg chg="modSp add mod">
        <pc:chgData name="Jon Olav Sliper" userId="bac1fa31-6bb6-40e0-9a77-a72414f81536" providerId="ADAL" clId="{216B7B5F-1C01-40F5-9DAB-B977057E3186}" dt="2026-08-14T10:04:14.474" v="233" actId="14826"/>
        <pc:sldMkLst>
          <pc:docMk/>
          <pc:sldMk cId="3721577026" sldId="2147376472"/>
        </pc:sldMkLst>
        <pc:picChg chg="mod">
          <ac:chgData name="Jon Olav Sliper" userId="bac1fa31-6bb6-40e0-9a77-a72414f81536" providerId="ADAL" clId="{216B7B5F-1C01-40F5-9DAB-B977057E3186}" dt="2026-08-14T10:04:14.474" v="233" actId="14826"/>
          <ac:picMkLst>
            <pc:docMk/>
            <pc:sldMk cId="3721577026" sldId="2147376472"/>
            <ac:picMk id="5" creationId="{6BED202D-EE19-0C24-30DC-C0B065CE7977}"/>
          </ac:picMkLst>
        </pc:picChg>
      </pc:sldChg>
      <pc:sldChg chg="modSp add mod">
        <pc:chgData name="Jon Olav Sliper" userId="bac1fa31-6bb6-40e0-9a77-a72414f81536" providerId="ADAL" clId="{216B7B5F-1C01-40F5-9DAB-B977057E3186}" dt="2026-08-14T10:08:28.960" v="328" actId="20577"/>
        <pc:sldMkLst>
          <pc:docMk/>
          <pc:sldMk cId="3277708469" sldId="2147376474"/>
        </pc:sldMkLst>
        <pc:spChg chg="mod">
          <ac:chgData name="Jon Olav Sliper" userId="bac1fa31-6bb6-40e0-9a77-a72414f81536" providerId="ADAL" clId="{216B7B5F-1C01-40F5-9DAB-B977057E3186}" dt="2026-08-14T10:08:28.960" v="328" actId="20577"/>
          <ac:spMkLst>
            <pc:docMk/>
            <pc:sldMk cId="3277708469" sldId="2147376474"/>
            <ac:spMk id="4" creationId="{DD48022D-904A-B9BC-4AFB-809E4211BA87}"/>
          </ac:spMkLst>
        </pc:spChg>
      </pc:sldChg>
      <pc:sldChg chg="add">
        <pc:chgData name="Jon Olav Sliper" userId="bac1fa31-6bb6-40e0-9a77-a72414f81536" providerId="ADAL" clId="{216B7B5F-1C01-40F5-9DAB-B977057E3186}" dt="2026-08-14T10:09:35.085" v="335"/>
        <pc:sldMkLst>
          <pc:docMk/>
          <pc:sldMk cId="210396967" sldId="2147376475"/>
        </pc:sldMkLst>
      </pc:sldChg>
      <pc:sldChg chg="add">
        <pc:chgData name="Jon Olav Sliper" userId="bac1fa31-6bb6-40e0-9a77-a72414f81536" providerId="ADAL" clId="{216B7B5F-1C01-40F5-9DAB-B977057E3186}" dt="2026-08-14T10:09:10.046" v="331"/>
        <pc:sldMkLst>
          <pc:docMk/>
          <pc:sldMk cId="2880383826" sldId="2147376476"/>
        </pc:sldMkLst>
      </pc:sldChg>
      <pc:sldChg chg="addSp delSp modSp add mod">
        <pc:chgData name="Jon Olav Sliper" userId="bac1fa31-6bb6-40e0-9a77-a72414f81536" providerId="ADAL" clId="{216B7B5F-1C01-40F5-9DAB-B977057E3186}" dt="2026-08-14T10:43:22.106" v="586" actId="313"/>
        <pc:sldMkLst>
          <pc:docMk/>
          <pc:sldMk cId="3587046534" sldId="2147376481"/>
        </pc:sldMkLst>
        <pc:spChg chg="mod">
          <ac:chgData name="Jon Olav Sliper" userId="bac1fa31-6bb6-40e0-9a77-a72414f81536" providerId="ADAL" clId="{216B7B5F-1C01-40F5-9DAB-B977057E3186}" dt="2026-08-14T10:41:59.446" v="481" actId="1076"/>
          <ac:spMkLst>
            <pc:docMk/>
            <pc:sldMk cId="3587046534" sldId="2147376481"/>
            <ac:spMk id="4" creationId="{A06FA82C-62FB-A125-BDA9-90011D09A7F0}"/>
          </ac:spMkLst>
        </pc:spChg>
        <pc:spChg chg="mod">
          <ac:chgData name="Jon Olav Sliper" userId="bac1fa31-6bb6-40e0-9a77-a72414f81536" providerId="ADAL" clId="{216B7B5F-1C01-40F5-9DAB-B977057E3186}" dt="2026-08-14T10:43:22.106" v="586" actId="313"/>
          <ac:spMkLst>
            <pc:docMk/>
            <pc:sldMk cId="3587046534" sldId="2147376481"/>
            <ac:spMk id="5" creationId="{33899ED2-C7E0-886B-2113-801CC73D47DA}"/>
          </ac:spMkLst>
        </pc:spChg>
        <pc:spChg chg="add mod">
          <ac:chgData name="Jon Olav Sliper" userId="bac1fa31-6bb6-40e0-9a77-a72414f81536" providerId="ADAL" clId="{216B7B5F-1C01-40F5-9DAB-B977057E3186}" dt="2026-08-14T10:42:11.864" v="486" actId="14100"/>
          <ac:spMkLst>
            <pc:docMk/>
            <pc:sldMk cId="3587046534" sldId="2147376481"/>
            <ac:spMk id="12" creationId="{FE40C55B-5F98-7CCD-F6C0-3A1EC9BD7EDF}"/>
          </ac:spMkLst>
        </pc:spChg>
        <pc:picChg chg="add mod">
          <ac:chgData name="Jon Olav Sliper" userId="bac1fa31-6bb6-40e0-9a77-a72414f81536" providerId="ADAL" clId="{216B7B5F-1C01-40F5-9DAB-B977057E3186}" dt="2026-08-14T10:42:05.758" v="484" actId="1076"/>
          <ac:picMkLst>
            <pc:docMk/>
            <pc:sldMk cId="3587046534" sldId="2147376481"/>
            <ac:picMk id="10" creationId="{628588B3-F659-0BF5-1AC3-FBBC8A1FAB77}"/>
          </ac:picMkLst>
        </pc:picChg>
      </pc:sldChg>
      <pc:sldChg chg="modSp new mod">
        <pc:chgData name="Jon Olav Sliper" userId="bac1fa31-6bb6-40e0-9a77-a72414f81536" providerId="ADAL" clId="{216B7B5F-1C01-40F5-9DAB-B977057E3186}" dt="2026-09-01T08:33:49.747" v="2091" actId="1076"/>
        <pc:sldMkLst>
          <pc:docMk/>
          <pc:sldMk cId="1075042476" sldId="2147376482"/>
        </pc:sldMkLst>
        <pc:spChg chg="mod">
          <ac:chgData name="Jon Olav Sliper" userId="bac1fa31-6bb6-40e0-9a77-a72414f81536" providerId="ADAL" clId="{216B7B5F-1C01-40F5-9DAB-B977057E3186}" dt="2026-09-01T08:33:49.747" v="2091" actId="1076"/>
          <ac:spMkLst>
            <pc:docMk/>
            <pc:sldMk cId="1075042476" sldId="2147376482"/>
            <ac:spMk id="2" creationId="{5876202C-3285-C3B5-FD81-2D1A535F70D9}"/>
          </ac:spMkLst>
        </pc:spChg>
        <pc:spChg chg="mod">
          <ac:chgData name="Jon Olav Sliper" userId="bac1fa31-6bb6-40e0-9a77-a72414f81536" providerId="ADAL" clId="{216B7B5F-1C01-40F5-9DAB-B977057E3186}" dt="2026-09-01T08:33:47.733" v="2090" actId="1076"/>
          <ac:spMkLst>
            <pc:docMk/>
            <pc:sldMk cId="1075042476" sldId="2147376482"/>
            <ac:spMk id="3" creationId="{ACD915EC-BCFC-7A97-6516-756C51CA4B2B}"/>
          </ac:spMkLst>
        </pc:spChg>
      </pc:sldChg>
      <pc:sldChg chg="addSp delSp modSp new mod">
        <pc:chgData name="Jon Olav Sliper" userId="bac1fa31-6bb6-40e0-9a77-a72414f81536" providerId="ADAL" clId="{216B7B5F-1C01-40F5-9DAB-B977057E3186}" dt="2026-08-14T11:11:43.194" v="870" actId="1076"/>
        <pc:sldMkLst>
          <pc:docMk/>
          <pc:sldMk cId="3160268476" sldId="2147376483"/>
        </pc:sldMkLst>
        <pc:spChg chg="add">
          <ac:chgData name="Jon Olav Sliper" userId="bac1fa31-6bb6-40e0-9a77-a72414f81536" providerId="ADAL" clId="{216B7B5F-1C01-40F5-9DAB-B977057E3186}" dt="2026-08-14T11:11:41.086" v="869" actId="22"/>
          <ac:spMkLst>
            <pc:docMk/>
            <pc:sldMk cId="3160268476" sldId="2147376483"/>
            <ac:spMk id="7" creationId="{0FACC2BD-9656-47C1-3EBD-F8FA27AC3D08}"/>
          </ac:spMkLst>
        </pc:spChg>
        <pc:picChg chg="add mod">
          <ac:chgData name="Jon Olav Sliper" userId="bac1fa31-6bb6-40e0-9a77-a72414f81536" providerId="ADAL" clId="{216B7B5F-1C01-40F5-9DAB-B977057E3186}" dt="2026-08-14T11:11:43.194" v="870" actId="1076"/>
          <ac:picMkLst>
            <pc:docMk/>
            <pc:sldMk cId="3160268476" sldId="2147376483"/>
            <ac:picMk id="3" creationId="{82EB087B-0159-3577-F1F3-3BB22B1C31EE}"/>
          </ac:picMkLst>
        </pc:picChg>
      </pc:sldChg>
      <pc:sldChg chg="addSp modSp new mod ord">
        <pc:chgData name="Jon Olav Sliper" userId="bac1fa31-6bb6-40e0-9a77-a72414f81536" providerId="ADAL" clId="{216B7B5F-1C01-40F5-9DAB-B977057E3186}" dt="2026-08-14T11:22:26.901" v="932" actId="403"/>
        <pc:sldMkLst>
          <pc:docMk/>
          <pc:sldMk cId="254814108" sldId="2147376484"/>
        </pc:sldMkLst>
        <pc:spChg chg="add mod">
          <ac:chgData name="Jon Olav Sliper" userId="bac1fa31-6bb6-40e0-9a77-a72414f81536" providerId="ADAL" clId="{216B7B5F-1C01-40F5-9DAB-B977057E3186}" dt="2026-08-14T11:22:26.901" v="932" actId="403"/>
          <ac:spMkLst>
            <pc:docMk/>
            <pc:sldMk cId="254814108" sldId="2147376484"/>
            <ac:spMk id="6" creationId="{4B896CF3-DDC7-E15F-5E86-4C136D0EE3BF}"/>
          </ac:spMkLst>
        </pc:spChg>
        <pc:picChg chg="add mod">
          <ac:chgData name="Jon Olav Sliper" userId="bac1fa31-6bb6-40e0-9a77-a72414f81536" providerId="ADAL" clId="{216B7B5F-1C01-40F5-9DAB-B977057E3186}" dt="2026-08-14T11:21:39.397" v="882" actId="1076"/>
          <ac:picMkLst>
            <pc:docMk/>
            <pc:sldMk cId="254814108" sldId="2147376484"/>
            <ac:picMk id="3" creationId="{075413FF-ABBA-8184-DAD6-D1D434CF8859}"/>
          </ac:picMkLst>
        </pc:picChg>
        <pc:picChg chg="add mod">
          <ac:chgData name="Jon Olav Sliper" userId="bac1fa31-6bb6-40e0-9a77-a72414f81536" providerId="ADAL" clId="{216B7B5F-1C01-40F5-9DAB-B977057E3186}" dt="2026-08-14T11:22:09.232" v="891" actId="1076"/>
          <ac:picMkLst>
            <pc:docMk/>
            <pc:sldMk cId="254814108" sldId="2147376484"/>
            <ac:picMk id="5" creationId="{4ABCB045-575B-2081-2B8B-405EB44ECDBD}"/>
          </ac:picMkLst>
        </pc:picChg>
      </pc:sldChg>
      <pc:sldChg chg="addSp delSp modSp new mod ord">
        <pc:chgData name="Jon Olav Sliper" userId="bac1fa31-6bb6-40e0-9a77-a72414f81536" providerId="ADAL" clId="{216B7B5F-1C01-40F5-9DAB-B977057E3186}" dt="2026-08-14T11:56:35.301" v="1027" actId="1037"/>
        <pc:sldMkLst>
          <pc:docMk/>
          <pc:sldMk cId="2120372515" sldId="2147376485"/>
        </pc:sldMkLst>
        <pc:picChg chg="add mod">
          <ac:chgData name="Jon Olav Sliper" userId="bac1fa31-6bb6-40e0-9a77-a72414f81536" providerId="ADAL" clId="{216B7B5F-1C01-40F5-9DAB-B977057E3186}" dt="2026-08-14T11:56:14.514" v="1023" actId="1076"/>
          <ac:picMkLst>
            <pc:docMk/>
            <pc:sldMk cId="2120372515" sldId="2147376485"/>
            <ac:picMk id="3" creationId="{67C13A95-F429-4C21-B81A-461089B2F414}"/>
          </ac:picMkLst>
        </pc:picChg>
        <pc:picChg chg="add mod">
          <ac:chgData name="Jon Olav Sliper" userId="bac1fa31-6bb6-40e0-9a77-a72414f81536" providerId="ADAL" clId="{216B7B5F-1C01-40F5-9DAB-B977057E3186}" dt="2026-08-14T11:56:35.301" v="1027" actId="1037"/>
          <ac:picMkLst>
            <pc:docMk/>
            <pc:sldMk cId="2120372515" sldId="2147376485"/>
            <ac:picMk id="7" creationId="{4569A3B2-2A16-BA35-2E81-EA9809377261}"/>
          </ac:picMkLst>
        </pc:picChg>
      </pc:sldChg>
      <pc:sldChg chg="addSp modSp new mod">
        <pc:chgData name="Jon Olav Sliper" userId="bac1fa31-6bb6-40e0-9a77-a72414f81536" providerId="ADAL" clId="{216B7B5F-1C01-40F5-9DAB-B977057E3186}" dt="2026-08-21T12:59:20.400" v="1235" actId="1076"/>
        <pc:sldMkLst>
          <pc:docMk/>
          <pc:sldMk cId="2012951442" sldId="2147376486"/>
        </pc:sldMkLst>
        <pc:spChg chg="add mod">
          <ac:chgData name="Jon Olav Sliper" userId="bac1fa31-6bb6-40e0-9a77-a72414f81536" providerId="ADAL" clId="{216B7B5F-1C01-40F5-9DAB-B977057E3186}" dt="2026-08-17T06:01:23.735" v="1034" actId="207"/>
          <ac:spMkLst>
            <pc:docMk/>
            <pc:sldMk cId="2012951442" sldId="2147376486"/>
            <ac:spMk id="4" creationId="{D8B8115B-58D7-6E6C-EF9C-B439158103E0}"/>
          </ac:spMkLst>
        </pc:spChg>
        <pc:spChg chg="add mod">
          <ac:chgData name="Jon Olav Sliper" userId="bac1fa31-6bb6-40e0-9a77-a72414f81536" providerId="ADAL" clId="{216B7B5F-1C01-40F5-9DAB-B977057E3186}" dt="2026-08-21T12:59:20.400" v="1235" actId="1076"/>
          <ac:spMkLst>
            <pc:docMk/>
            <pc:sldMk cId="2012951442" sldId="2147376486"/>
            <ac:spMk id="5" creationId="{FD846F60-0A19-F824-4987-5CA79EEC1DD1}"/>
          </ac:spMkLst>
        </pc:spChg>
        <pc:spChg chg="add mod">
          <ac:chgData name="Jon Olav Sliper" userId="bac1fa31-6bb6-40e0-9a77-a72414f81536" providerId="ADAL" clId="{216B7B5F-1C01-40F5-9DAB-B977057E3186}" dt="2026-08-17T06:07:40.059" v="1221" actId="1076"/>
          <ac:spMkLst>
            <pc:docMk/>
            <pc:sldMk cId="2012951442" sldId="2147376486"/>
            <ac:spMk id="7" creationId="{35B86EAC-2BA5-30D0-FBD9-80A9A777E836}"/>
          </ac:spMkLst>
        </pc:spChg>
        <pc:picChg chg="add mod">
          <ac:chgData name="Jon Olav Sliper" userId="bac1fa31-6bb6-40e0-9a77-a72414f81536" providerId="ADAL" clId="{216B7B5F-1C01-40F5-9DAB-B977057E3186}" dt="2026-08-17T06:00:56.145" v="1030" actId="1076"/>
          <ac:picMkLst>
            <pc:docMk/>
            <pc:sldMk cId="2012951442" sldId="2147376486"/>
            <ac:picMk id="3" creationId="{36107EC6-C7EE-C187-BC3B-0C04F735A072}"/>
          </ac:picMkLst>
        </pc:picChg>
      </pc:sldChg>
      <pc:sldChg chg="modSp new mod">
        <pc:chgData name="Jon Olav Sliper" userId="bac1fa31-6bb6-40e0-9a77-a72414f81536" providerId="ADAL" clId="{216B7B5F-1C01-40F5-9DAB-B977057E3186}" dt="2026-09-01T08:34:00.181" v="2093" actId="1076"/>
        <pc:sldMkLst>
          <pc:docMk/>
          <pc:sldMk cId="3526132208" sldId="2147376487"/>
        </pc:sldMkLst>
        <pc:spChg chg="mod">
          <ac:chgData name="Jon Olav Sliper" userId="bac1fa31-6bb6-40e0-9a77-a72414f81536" providerId="ADAL" clId="{216B7B5F-1C01-40F5-9DAB-B977057E3186}" dt="2026-09-01T08:34:00.181" v="2093" actId="1076"/>
          <ac:spMkLst>
            <pc:docMk/>
            <pc:sldMk cId="3526132208" sldId="2147376487"/>
            <ac:spMk id="2" creationId="{46BB63B5-3B12-0649-42CE-840E045C0ADE}"/>
          </ac:spMkLst>
        </pc:spChg>
        <pc:spChg chg="mod">
          <ac:chgData name="Jon Olav Sliper" userId="bac1fa31-6bb6-40e0-9a77-a72414f81536" providerId="ADAL" clId="{216B7B5F-1C01-40F5-9DAB-B977057E3186}" dt="2026-09-01T08:33:55.820" v="2092" actId="1076"/>
          <ac:spMkLst>
            <pc:docMk/>
            <pc:sldMk cId="3526132208" sldId="2147376487"/>
            <ac:spMk id="3" creationId="{424C98A9-89E3-51EA-591D-BE4F34039B96}"/>
          </ac:spMkLst>
        </pc:spChg>
      </pc:sldChg>
      <pc:sldChg chg="addSp modSp new mod">
        <pc:chgData name="Jon Olav Sliper" userId="bac1fa31-6bb6-40e0-9a77-a72414f81536" providerId="ADAL" clId="{216B7B5F-1C01-40F5-9DAB-B977057E3186}" dt="2026-09-01T08:25:55.027" v="2001" actId="1076"/>
        <pc:sldMkLst>
          <pc:docMk/>
          <pc:sldMk cId="1175115622" sldId="2147376488"/>
        </pc:sldMkLst>
        <pc:spChg chg="add mod">
          <ac:chgData name="Jon Olav Sliper" userId="bac1fa31-6bb6-40e0-9a77-a72414f81536" providerId="ADAL" clId="{216B7B5F-1C01-40F5-9DAB-B977057E3186}" dt="2026-09-01T08:25:55.027" v="2001" actId="1076"/>
          <ac:spMkLst>
            <pc:docMk/>
            <pc:sldMk cId="1175115622" sldId="2147376488"/>
            <ac:spMk id="2" creationId="{3EE4EB22-C1E2-E4E8-DDE5-370CA538E8AA}"/>
          </ac:spMkLst>
        </pc:spChg>
        <pc:spChg chg="add mod">
          <ac:chgData name="Jon Olav Sliper" userId="bac1fa31-6bb6-40e0-9a77-a72414f81536" providerId="ADAL" clId="{216B7B5F-1C01-40F5-9DAB-B977057E3186}" dt="2026-08-28T06:34:23.093" v="1279" actId="1076"/>
          <ac:spMkLst>
            <pc:docMk/>
            <pc:sldMk cId="1175115622" sldId="2147376488"/>
            <ac:spMk id="9" creationId="{787A4DE5-BEDC-B31A-9682-D710FBBD6E8D}"/>
          </ac:spMkLst>
        </pc:spChg>
        <pc:picChg chg="add mod modCrop">
          <ac:chgData name="Jon Olav Sliper" userId="bac1fa31-6bb6-40e0-9a77-a72414f81536" providerId="ADAL" clId="{216B7B5F-1C01-40F5-9DAB-B977057E3186}" dt="2026-08-28T06:33:15.845" v="1268" actId="1076"/>
          <ac:picMkLst>
            <pc:docMk/>
            <pc:sldMk cId="1175115622" sldId="2147376488"/>
            <ac:picMk id="3" creationId="{443EEDBE-EC1D-ACDD-FCDB-2A2EADE24FFD}"/>
          </ac:picMkLst>
        </pc:picChg>
        <pc:picChg chg="add mod">
          <ac:chgData name="Jon Olav Sliper" userId="bac1fa31-6bb6-40e0-9a77-a72414f81536" providerId="ADAL" clId="{216B7B5F-1C01-40F5-9DAB-B977057E3186}" dt="2026-08-28T06:34:25.547" v="1281" actId="1076"/>
          <ac:picMkLst>
            <pc:docMk/>
            <pc:sldMk cId="1175115622" sldId="2147376488"/>
            <ac:picMk id="5" creationId="{8C015A55-7980-5089-50B7-8B852B153821}"/>
          </ac:picMkLst>
        </pc:picChg>
        <pc:picChg chg="add mod">
          <ac:chgData name="Jon Olav Sliper" userId="bac1fa31-6bb6-40e0-9a77-a72414f81536" providerId="ADAL" clId="{216B7B5F-1C01-40F5-9DAB-B977057E3186}" dt="2026-08-28T06:35:29.612" v="1286" actId="1076"/>
          <ac:picMkLst>
            <pc:docMk/>
            <pc:sldMk cId="1175115622" sldId="2147376488"/>
            <ac:picMk id="7" creationId="{06B47FB9-6645-D923-9EFC-743E1E624005}"/>
          </ac:picMkLst>
        </pc:picChg>
      </pc:sldChg>
      <pc:sldChg chg="addSp delSp modSp new mod">
        <pc:chgData name="Jon Olav Sliper" userId="bac1fa31-6bb6-40e0-9a77-a72414f81536" providerId="ADAL" clId="{216B7B5F-1C01-40F5-9DAB-B977057E3186}" dt="2026-08-28T08:55:40.115" v="1498" actId="1076"/>
        <pc:sldMkLst>
          <pc:docMk/>
          <pc:sldMk cId="3041887959" sldId="2147376489"/>
        </pc:sldMkLst>
        <pc:spChg chg="add mod">
          <ac:chgData name="Jon Olav Sliper" userId="bac1fa31-6bb6-40e0-9a77-a72414f81536" providerId="ADAL" clId="{216B7B5F-1C01-40F5-9DAB-B977057E3186}" dt="2026-08-28T08:54:30.148" v="1480" actId="1076"/>
          <ac:spMkLst>
            <pc:docMk/>
            <pc:sldMk cId="3041887959" sldId="2147376489"/>
            <ac:spMk id="8" creationId="{CA0C2051-75D9-788C-BF95-0F5E96BFBAB8}"/>
          </ac:spMkLst>
        </pc:spChg>
        <pc:spChg chg="add mod">
          <ac:chgData name="Jon Olav Sliper" userId="bac1fa31-6bb6-40e0-9a77-a72414f81536" providerId="ADAL" clId="{216B7B5F-1C01-40F5-9DAB-B977057E3186}" dt="2026-08-28T08:54:59.875" v="1488" actId="1076"/>
          <ac:spMkLst>
            <pc:docMk/>
            <pc:sldMk cId="3041887959" sldId="2147376489"/>
            <ac:spMk id="10" creationId="{856BD700-7D45-EFBA-CCB9-D8E3A2B4F656}"/>
          </ac:spMkLst>
        </pc:spChg>
        <pc:spChg chg="add mod">
          <ac:chgData name="Jon Olav Sliper" userId="bac1fa31-6bb6-40e0-9a77-a72414f81536" providerId="ADAL" clId="{216B7B5F-1C01-40F5-9DAB-B977057E3186}" dt="2026-08-28T08:55:40.115" v="1498" actId="1076"/>
          <ac:spMkLst>
            <pc:docMk/>
            <pc:sldMk cId="3041887959" sldId="2147376489"/>
            <ac:spMk id="12" creationId="{809140DD-06D8-0656-20CD-EC9135B15755}"/>
          </ac:spMkLst>
        </pc:spChg>
        <pc:picChg chg="add mod">
          <ac:chgData name="Jon Olav Sliper" userId="bac1fa31-6bb6-40e0-9a77-a72414f81536" providerId="ADAL" clId="{216B7B5F-1C01-40F5-9DAB-B977057E3186}" dt="2026-08-28T08:51:34.700" v="1352" actId="14100"/>
          <ac:picMkLst>
            <pc:docMk/>
            <pc:sldMk cId="3041887959" sldId="2147376489"/>
            <ac:picMk id="3" creationId="{C8A10B68-EB6A-C56A-DF7D-7547F056AA14}"/>
          </ac:picMkLst>
        </pc:picChg>
        <pc:picChg chg="add mod">
          <ac:chgData name="Jon Olav Sliper" userId="bac1fa31-6bb6-40e0-9a77-a72414f81536" providerId="ADAL" clId="{216B7B5F-1C01-40F5-9DAB-B977057E3186}" dt="2026-08-28T08:55:26.804" v="1493" actId="1076"/>
          <ac:picMkLst>
            <pc:docMk/>
            <pc:sldMk cId="3041887959" sldId="2147376489"/>
            <ac:picMk id="7" creationId="{4F6707DB-369C-B6D9-59C6-FDF39D28953C}"/>
          </ac:picMkLst>
        </pc:picChg>
      </pc:sldChg>
      <pc:sldChg chg="addSp delSp modSp new mod">
        <pc:chgData name="Jon Olav Sliper" userId="bac1fa31-6bb6-40e0-9a77-a72414f81536" providerId="ADAL" clId="{216B7B5F-1C01-40F5-9DAB-B977057E3186}" dt="2026-08-28T10:01:09.596" v="1664" actId="1076"/>
        <pc:sldMkLst>
          <pc:docMk/>
          <pc:sldMk cId="1277805086" sldId="2147376490"/>
        </pc:sldMkLst>
        <pc:spChg chg="add mod">
          <ac:chgData name="Jon Olav Sliper" userId="bac1fa31-6bb6-40e0-9a77-a72414f81536" providerId="ADAL" clId="{216B7B5F-1C01-40F5-9DAB-B977057E3186}" dt="2026-08-28T08:47:59.901" v="1322" actId="20577"/>
          <ac:spMkLst>
            <pc:docMk/>
            <pc:sldMk cId="1277805086" sldId="2147376490"/>
            <ac:spMk id="11" creationId="{385946AD-A9C7-681A-B2FA-100C93D4638C}"/>
          </ac:spMkLst>
        </pc:spChg>
        <pc:spChg chg="add mod">
          <ac:chgData name="Jon Olav Sliper" userId="bac1fa31-6bb6-40e0-9a77-a72414f81536" providerId="ADAL" clId="{216B7B5F-1C01-40F5-9DAB-B977057E3186}" dt="2026-08-28T10:01:09.596" v="1664" actId="1076"/>
          <ac:spMkLst>
            <pc:docMk/>
            <pc:sldMk cId="1277805086" sldId="2147376490"/>
            <ac:spMk id="14" creationId="{C3923549-E862-CB33-C93A-B3B53C5D57A2}"/>
          </ac:spMkLst>
        </pc:spChg>
        <pc:picChg chg="add mod">
          <ac:chgData name="Jon Olav Sliper" userId="bac1fa31-6bb6-40e0-9a77-a72414f81536" providerId="ADAL" clId="{216B7B5F-1C01-40F5-9DAB-B977057E3186}" dt="2026-08-28T08:59:32.258" v="1646" actId="1076"/>
          <ac:picMkLst>
            <pc:docMk/>
            <pc:sldMk cId="1277805086" sldId="2147376490"/>
            <ac:picMk id="13" creationId="{3E59129C-95B0-A409-86FE-7EBFFAD71494}"/>
          </ac:picMkLst>
        </pc:picChg>
      </pc:sldChg>
      <pc:sldChg chg="addSp modSp new mod">
        <pc:chgData name="Jon Olav Sliper" userId="bac1fa31-6bb6-40e0-9a77-a72414f81536" providerId="ADAL" clId="{216B7B5F-1C01-40F5-9DAB-B977057E3186}" dt="2026-09-01T06:23:13.241" v="1941" actId="403"/>
        <pc:sldMkLst>
          <pc:docMk/>
          <pc:sldMk cId="3507168730" sldId="2147376491"/>
        </pc:sldMkLst>
        <pc:spChg chg="add mod">
          <ac:chgData name="Jon Olav Sliper" userId="bac1fa31-6bb6-40e0-9a77-a72414f81536" providerId="ADAL" clId="{216B7B5F-1C01-40F5-9DAB-B977057E3186}" dt="2026-09-01T06:23:13.241" v="1941" actId="403"/>
          <ac:spMkLst>
            <pc:docMk/>
            <pc:sldMk cId="3507168730" sldId="2147376491"/>
            <ac:spMk id="6" creationId="{FD47AB3C-9D8B-6516-E68C-F0B8944E0FBD}"/>
          </ac:spMkLst>
        </pc:spChg>
        <pc:spChg chg="add mod">
          <ac:chgData name="Jon Olav Sliper" userId="bac1fa31-6bb6-40e0-9a77-a72414f81536" providerId="ADAL" clId="{216B7B5F-1C01-40F5-9DAB-B977057E3186}" dt="2026-08-28T10:02:27.924" v="1733" actId="1076"/>
          <ac:spMkLst>
            <pc:docMk/>
            <pc:sldMk cId="3507168730" sldId="2147376491"/>
            <ac:spMk id="8" creationId="{52CBDAD5-2170-59B1-2A51-5F09DDA9A104}"/>
          </ac:spMkLst>
        </pc:spChg>
        <pc:picChg chg="add mod">
          <ac:chgData name="Jon Olav Sliper" userId="bac1fa31-6bb6-40e0-9a77-a72414f81536" providerId="ADAL" clId="{216B7B5F-1C01-40F5-9DAB-B977057E3186}" dt="2026-08-31T12:40:22.170" v="1800" actId="1076"/>
          <ac:picMkLst>
            <pc:docMk/>
            <pc:sldMk cId="3507168730" sldId="2147376491"/>
            <ac:picMk id="3" creationId="{D23D2840-39DC-FB69-D127-3FC76A4ABE5C}"/>
          </ac:picMkLst>
        </pc:picChg>
        <pc:picChg chg="add mod">
          <ac:chgData name="Jon Olav Sliper" userId="bac1fa31-6bb6-40e0-9a77-a72414f81536" providerId="ADAL" clId="{216B7B5F-1C01-40F5-9DAB-B977057E3186}" dt="2026-08-31T12:40:20.721" v="1799" actId="14100"/>
          <ac:picMkLst>
            <pc:docMk/>
            <pc:sldMk cId="3507168730" sldId="2147376491"/>
            <ac:picMk id="5" creationId="{A4702834-DBDF-BC8D-E9EC-F5D1CB0C1B34}"/>
          </ac:picMkLst>
        </pc:picChg>
      </pc:sldChg>
      <pc:sldChg chg="delSp modSp add del mod">
        <pc:chgData name="Jon Olav Sliper" userId="bac1fa31-6bb6-40e0-9a77-a72414f81536" providerId="ADAL" clId="{216B7B5F-1C01-40F5-9DAB-B977057E3186}" dt="2026-09-01T06:03:18.689" v="1934" actId="47"/>
        <pc:sldMkLst>
          <pc:docMk/>
          <pc:sldMk cId="2274399524" sldId="2147376492"/>
        </pc:sldMkLst>
        <pc:graphicFrameChg chg="mod">
          <ac:chgData name="Jon Olav Sliper" userId="bac1fa31-6bb6-40e0-9a77-a72414f81536" providerId="ADAL" clId="{216B7B5F-1C01-40F5-9DAB-B977057E3186}" dt="2026-09-01T05:57:17.978" v="1886" actId="2085"/>
          <ac:graphicFrameMkLst>
            <pc:docMk/>
            <pc:sldMk cId="2274399524" sldId="2147376492"/>
            <ac:graphicFrameMk id="4" creationId="{0FFA0FC2-D02C-451B-0CD1-0241BB5DF7EB}"/>
          </ac:graphicFrameMkLst>
        </pc:graphicFrameChg>
        <pc:picChg chg="del">
          <ac:chgData name="Jon Olav Sliper" userId="bac1fa31-6bb6-40e0-9a77-a72414f81536" providerId="ADAL" clId="{216B7B5F-1C01-40F5-9DAB-B977057E3186}" dt="2026-09-01T05:53:46.300" v="1837" actId="478"/>
          <ac:picMkLst>
            <pc:docMk/>
            <pc:sldMk cId="2274399524" sldId="2147376492"/>
            <ac:picMk id="5" creationId="{A72864D8-8CDA-B09D-DE06-63A2DC3EAB8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ronder.sharepoint.com/sites/seksjonregional/Delte%20dokumenter/Statistikk/Presentasjoner/Framtidsfredag/kladd%20-%20trange%20tid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752120385400906E-2"/>
          <c:y val="3.0436459261550929E-2"/>
          <c:w val="0.89661702448529212"/>
          <c:h val="0.90461427180172072"/>
        </c:manualLayout>
      </c:layout>
      <c:lineChart>
        <c:grouping val="standard"/>
        <c:varyColors val="0"/>
        <c:ser>
          <c:idx val="0"/>
          <c:order val="0"/>
          <c:tx>
            <c:strRef>
              <c:f>'Ark1'!$J$12</c:f>
              <c:strCache>
                <c:ptCount val="1"/>
                <c:pt idx="0">
                  <c:v>5027 Midtre Gauldal</c:v>
                </c:pt>
              </c:strCache>
            </c:strRef>
          </c:tx>
          <c:spPr>
            <a:ln w="444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accent4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'Ark1'!$K$6:$P$6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'Ark1'!$K$12:$P$12</c:f>
              <c:numCache>
                <c:formatCode>General</c:formatCode>
                <c:ptCount val="6"/>
                <c:pt idx="0">
                  <c:v>0.7</c:v>
                </c:pt>
                <c:pt idx="1">
                  <c:v>4.8</c:v>
                </c:pt>
                <c:pt idx="2">
                  <c:v>2.4</c:v>
                </c:pt>
                <c:pt idx="3">
                  <c:v>-3.8</c:v>
                </c:pt>
                <c:pt idx="4">
                  <c:v>-3.6</c:v>
                </c:pt>
                <c:pt idx="5">
                  <c:v>2.8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B37-4A58-92D3-F3EF8E9D6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9052911"/>
        <c:axId val="1879044751"/>
      </c:lineChart>
      <c:catAx>
        <c:axId val="1879052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79044751"/>
        <c:crosses val="autoZero"/>
        <c:auto val="1"/>
        <c:lblAlgn val="ctr"/>
        <c:lblOffset val="100"/>
        <c:noMultiLvlLbl val="0"/>
      </c:catAx>
      <c:valAx>
        <c:axId val="1879044751"/>
        <c:scaling>
          <c:orientation val="minMax"/>
          <c:max val="20"/>
          <c:min val="-15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79052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31256-EE87-4BFF-868F-0193F0D909BD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759F-34A9-436F-9B39-E7B16B69C4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858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C216B-4C1A-43A2-A5ED-FD5672F1825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08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3759F-34A9-436F-9B39-E7B16B69C47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53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F3A63-F6DB-40ED-BB7C-5F2AE918745D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014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Minimal vekst i befolkning 20-66 år. Kamp om arbeidskrafta.</a:t>
            </a:r>
          </a:p>
          <a:p>
            <a:br>
              <a:rPr lang="nb-NO"/>
            </a:br>
            <a:r>
              <a:rPr lang="nb-NO"/>
              <a:t>Blir mangelen på arbeidskraft så sterk at det vil føre til større </a:t>
            </a:r>
            <a:r>
              <a:rPr lang="nb-NO" err="1"/>
              <a:t>arbeidsinnvnadring</a:t>
            </a:r>
            <a:r>
              <a:rPr lang="nb-NO"/>
              <a:t> enn det SSB forutsetter? Er det så enkelt å hente arbeidskraft fra utlandet? Samme demografiutfordringer i store deler av verden.</a:t>
            </a:r>
          </a:p>
          <a:p>
            <a:endParaRPr lang="nb-NO"/>
          </a:p>
          <a:p>
            <a:r>
              <a:rPr lang="nb-NO"/>
              <a:t>Behov for å utnytte den arbeidskrafta vi har best mulig. Drivkraft for omstilling, produktivitetsutvikling.</a:t>
            </a:r>
          </a:p>
          <a:p>
            <a:endParaRPr lang="nb-NO"/>
          </a:p>
          <a:p>
            <a:r>
              <a:rPr lang="nb-NO"/>
              <a:t>Sentralisering av befolkning forsterket av mangel på arbeidskraft i distrikt.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B37C6F-C420-4288-905A-BDA67645759B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309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err="1"/>
              <a:t>Årnset</a:t>
            </a:r>
            <a:r>
              <a:rPr lang="nb-NO"/>
              <a:t>=Rissa</a:t>
            </a:r>
          </a:p>
          <a:p>
            <a:r>
              <a:rPr lang="nb-NO"/>
              <a:t>Nypan = Trondheim (Leinstrand)</a:t>
            </a:r>
          </a:p>
          <a:p>
            <a:r>
              <a:rPr lang="nb-NO"/>
              <a:t>Midtbygda = Meråker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2A359-E900-45C6-B0B5-9A520B39FAC8}" type="slidenum">
              <a:rPr lang="nb-NO" smtClean="0"/>
              <a:t>63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63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fikk">
            <a:extLst>
              <a:ext uri="{FF2B5EF4-FFF2-40B4-BE49-F238E27FC236}">
                <a16:creationId xmlns:a16="http://schemas.microsoft.com/office/drawing/2014/main" id="{36A72C8F-C33A-45AB-91BF-D23C7D50EEE5}"/>
              </a:ext>
            </a:extLst>
          </p:cNvPr>
          <p:cNvSpPr/>
          <p:nvPr userDrawn="1"/>
        </p:nvSpPr>
        <p:spPr>
          <a:xfrm>
            <a:off x="1" y="1548194"/>
            <a:ext cx="12193524" cy="53098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35896"/>
            <a:ext cx="10363200" cy="11218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95998"/>
            <a:ext cx="10363200" cy="98488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tittelside" hidden="1">
            <a:extLst>
              <a:ext uri="{FF2B5EF4-FFF2-40B4-BE49-F238E27FC236}">
                <a16:creationId xmlns:a16="http://schemas.microsoft.com/office/drawing/2014/main" id="{42594168-4B05-4509-8809-6558E9660824}"/>
              </a:ext>
            </a:extLst>
          </p:cNvPr>
          <p:cNvSpPr/>
          <p:nvPr userDrawn="1"/>
        </p:nvSpPr>
        <p:spPr>
          <a:xfrm>
            <a:off x="449705" y="97436"/>
            <a:ext cx="779488" cy="232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3C00A96-9228-4E6E-AE76-CA1B57587F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9" y="471764"/>
            <a:ext cx="2431899" cy="5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73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6E293DF4-167E-4F98-9D9A-566E0E9752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734592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977980"/>
            <a:ext cx="10515600" cy="775597"/>
          </a:xfrm>
        </p:spPr>
        <p:txBody>
          <a:bodyPr anchor="ctr" anchorCtr="0">
            <a:normAutofit/>
          </a:bodyPr>
          <a:lstStyle>
            <a:lvl1pPr algn="ctr">
              <a:defRPr sz="28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800962"/>
            <a:ext cx="10515600" cy="5539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3713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k">
            <a:extLst>
              <a:ext uri="{FF2B5EF4-FFF2-40B4-BE49-F238E27FC236}">
                <a16:creationId xmlns:a16="http://schemas.microsoft.com/office/drawing/2014/main" id="{442E5E1F-5E54-4B09-9810-9D1AFB1B9578}"/>
              </a:ext>
            </a:extLst>
          </p:cNvPr>
          <p:cNvSpPr/>
          <p:nvPr userDrawn="1"/>
        </p:nvSpPr>
        <p:spPr>
          <a:xfrm>
            <a:off x="1" y="1620203"/>
            <a:ext cx="12193524" cy="288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ECCF3988-3131-4965-BFAC-2EF8935A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6880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k">
            <a:extLst>
              <a:ext uri="{FF2B5EF4-FFF2-40B4-BE49-F238E27FC236}">
                <a16:creationId xmlns:a16="http://schemas.microsoft.com/office/drawing/2014/main" id="{D8C7FABD-B60D-4278-8B7A-4CE212162DD1}"/>
              </a:ext>
            </a:extLst>
          </p:cNvPr>
          <p:cNvSpPr/>
          <p:nvPr userDrawn="1"/>
        </p:nvSpPr>
        <p:spPr>
          <a:xfrm>
            <a:off x="1" y="1620203"/>
            <a:ext cx="12193524" cy="288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768D46C-2C47-41CD-86BA-93183D686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4893" y="2115183"/>
            <a:ext cx="5184648" cy="39531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9B1D9-21EF-47DC-9EB0-171837799A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53693" y="2115183"/>
            <a:ext cx="5184648" cy="39531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1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fikk">
            <a:extLst>
              <a:ext uri="{FF2B5EF4-FFF2-40B4-BE49-F238E27FC236}">
                <a16:creationId xmlns:a16="http://schemas.microsoft.com/office/drawing/2014/main" id="{40C17E66-2E97-4F81-8F6E-EF36FBE47B27}"/>
              </a:ext>
            </a:extLst>
          </p:cNvPr>
          <p:cNvSpPr/>
          <p:nvPr userDrawn="1"/>
        </p:nvSpPr>
        <p:spPr>
          <a:xfrm>
            <a:off x="1" y="1620203"/>
            <a:ext cx="12193524" cy="288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290DF0D-5186-43A8-9F17-7965A23969C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4893" y="2583181"/>
            <a:ext cx="5184648" cy="3485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4674BD-61C0-4B57-8F0A-E639D160D1D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3693" y="2583181"/>
            <a:ext cx="5184648" cy="348511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693" y="2115183"/>
            <a:ext cx="5184648" cy="36933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4892" y="2115183"/>
            <a:ext cx="5184648" cy="36933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82FA1FD-E97A-4C0F-AA26-530A2E506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80621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tekst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ACCAEB8-6144-42EB-BBDC-F550200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03139" y="0"/>
            <a:ext cx="6888861" cy="6858000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logo_gul" hidden="1">
            <a:extLst>
              <a:ext uri="{FF2B5EF4-FFF2-40B4-BE49-F238E27FC236}">
                <a16:creationId xmlns:a16="http://schemas.microsoft.com/office/drawing/2014/main" id="{FC393D3E-C050-40F9-816F-B6EA7FC3F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969" y="457257"/>
            <a:ext cx="548640" cy="612362"/>
          </a:xfrm>
          <a:prstGeom prst="rect">
            <a:avLst/>
          </a:prstGeom>
        </p:spPr>
      </p:pic>
      <p:pic>
        <p:nvPicPr>
          <p:cNvPr id="9" name="logo_beige" descr="Et bilde som inneholder verktøy, skrunøkkel&#10;&#10;Beskrivelse som er generert med høy visshet" hidden="1">
            <a:extLst>
              <a:ext uri="{FF2B5EF4-FFF2-40B4-BE49-F238E27FC236}">
                <a16:creationId xmlns:a16="http://schemas.microsoft.com/office/drawing/2014/main" id="{ABE5CBE6-E2D6-4553-A491-4D45E48597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969" y="457257"/>
            <a:ext cx="548640" cy="612362"/>
          </a:xfrm>
          <a:prstGeom prst="rect">
            <a:avLst/>
          </a:prstGeom>
        </p:spPr>
      </p:pic>
      <p:pic>
        <p:nvPicPr>
          <p:cNvPr id="10" name="logo_bla" descr="Et bilde som inneholder objekt&#10;&#10;Beskrivelse som er generert med høy visshet">
            <a:extLst>
              <a:ext uri="{FF2B5EF4-FFF2-40B4-BE49-F238E27FC236}">
                <a16:creationId xmlns:a16="http://schemas.microsoft.com/office/drawing/2014/main" id="{810A30F1-52BB-4D05-9919-9D60AECB77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969" y="457257"/>
            <a:ext cx="548640" cy="612362"/>
          </a:xfrm>
          <a:prstGeom prst="rect">
            <a:avLst/>
          </a:prstGeom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110E2EE2-CC4E-47F3-AABC-347A7D985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460" y="1480991"/>
            <a:ext cx="4155149" cy="469597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54E4EC-00C2-4E18-90E6-EF2CA947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59" y="288398"/>
            <a:ext cx="3326055" cy="830997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2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9">
            <a:extLst>
              <a:ext uri="{FF2B5EF4-FFF2-40B4-BE49-F238E27FC236}">
                <a16:creationId xmlns:a16="http://schemas.microsoft.com/office/drawing/2014/main" id="{5ACCAEB8-6144-42EB-BBDC-F550200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5280660" cy="6858000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110E2EE2-CC4E-47F3-AABC-347A7D985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44768" y="1480991"/>
            <a:ext cx="5294773" cy="469597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1F5788C-2F9F-421F-A3B1-5E4BD0F8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4768" y="288398"/>
            <a:ext cx="4334653" cy="830997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2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ilde 9">
            <a:extLst>
              <a:ext uri="{FF2B5EF4-FFF2-40B4-BE49-F238E27FC236}">
                <a16:creationId xmlns:a16="http://schemas.microsoft.com/office/drawing/2014/main" id="{E4C9F498-6F44-4CA2-AF18-37B16BED12C0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20082" y="1847023"/>
            <a:ext cx="6248810" cy="3514958"/>
          </a:xfrm>
          <a:solidFill>
            <a:schemeClr val="bg1">
              <a:lumMod val="50000"/>
            </a:schemeClr>
          </a:solidFill>
        </p:spPr>
        <p:txBody>
          <a:bodyPr tIns="36000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tekst 14">
            <a:extLst>
              <a:ext uri="{FF2B5EF4-FFF2-40B4-BE49-F238E27FC236}">
                <a16:creationId xmlns:a16="http://schemas.microsoft.com/office/drawing/2014/main" id="{0F42FF05-9A5C-42EA-96C3-47171AE49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36943" y="1847032"/>
            <a:ext cx="3902599" cy="432993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DD6478-91A1-4964-ACA2-E26D9F4B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943" y="681038"/>
            <a:ext cx="3902598" cy="830997"/>
          </a:xfrm>
        </p:spPr>
        <p:txBody>
          <a:bodyPr anchor="b" anchorCtr="0">
            <a:normAutofit/>
          </a:bodyPr>
          <a:lstStyle>
            <a:lvl1pPr>
              <a:spcAft>
                <a:spcPts val="0"/>
              </a:spcAft>
              <a:defRPr sz="20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4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E63E4E42-00DC-4CD8-8D2A-A2ED1C35DD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9550" y="2438271"/>
            <a:ext cx="8999871" cy="373869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FBCB943-AE00-4825-843E-FE156C6BDC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9550" y="1212534"/>
            <a:ext cx="8999871" cy="98488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F609443-9AE4-46E7-8FE7-2CE88496B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" y="471764"/>
            <a:ext cx="2179324" cy="52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439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A0E74-B8A8-4360-A367-9FF538085BF2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57444-737A-4256-A71F-2C8225BFF09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6497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A63DFC49-49A2-44B8-B23A-B4A841426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95" y="2102571"/>
            <a:ext cx="2442410" cy="242225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547DE91-F021-4E3A-9BBE-7FC68723FEC6}"/>
              </a:ext>
            </a:extLst>
          </p:cNvPr>
          <p:cNvSpPr txBox="1"/>
          <p:nvPr userDrawn="1"/>
        </p:nvSpPr>
        <p:spPr>
          <a:xfrm>
            <a:off x="2316480" y="5035631"/>
            <a:ext cx="75590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300"/>
              <a:t>trondelagfylke.no | fb.com/</a:t>
            </a:r>
            <a:r>
              <a:rPr lang="nb-NO" sz="1300" err="1"/>
              <a:t>trondelagfylke</a:t>
            </a:r>
            <a:endParaRPr lang="nb-NO" sz="1300"/>
          </a:p>
        </p:txBody>
      </p:sp>
    </p:spTree>
    <p:extLst>
      <p:ext uri="{BB962C8B-B14F-4D97-AF65-F5344CB8AC3E}">
        <p14:creationId xmlns:p14="http://schemas.microsoft.com/office/powerpoint/2010/main" val="360613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3693" y="326129"/>
            <a:ext cx="9601200" cy="11079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693" y="2115183"/>
            <a:ext cx="10685848" cy="39531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459" y="6446580"/>
            <a:ext cx="192024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6A1A0E74-B8A8-4360-A367-9FF538085BF2}" type="datetimeFigureOut">
              <a:rPr lang="nb-NO" smtClean="0"/>
              <a:pPr/>
              <a:t>01.09.2026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5640" y="6446580"/>
            <a:ext cx="576072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79421" y="6446580"/>
            <a:ext cx="960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36457444-737A-4256-A71F-2C8225BFF09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logo_gul" hidden="1">
            <a:extLst>
              <a:ext uri="{FF2B5EF4-FFF2-40B4-BE49-F238E27FC236}">
                <a16:creationId xmlns:a16="http://schemas.microsoft.com/office/drawing/2014/main" id="{568E141C-BC32-4EA7-B2A0-38340A669A3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270" y="396050"/>
            <a:ext cx="548640" cy="612362"/>
          </a:xfrm>
          <a:prstGeom prst="rect">
            <a:avLst/>
          </a:prstGeom>
        </p:spPr>
      </p:pic>
      <p:pic>
        <p:nvPicPr>
          <p:cNvPr id="11" name="logo_beige" descr="Et bilde som inneholder verktøy, skrunøkkel&#10;&#10;Beskrivelse som er generert med høy visshet" hidden="1">
            <a:extLst>
              <a:ext uri="{FF2B5EF4-FFF2-40B4-BE49-F238E27FC236}">
                <a16:creationId xmlns:a16="http://schemas.microsoft.com/office/drawing/2014/main" id="{413738F4-4345-4546-B6AE-0A137D4FB7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270" y="396050"/>
            <a:ext cx="548640" cy="612362"/>
          </a:xfrm>
          <a:prstGeom prst="rect">
            <a:avLst/>
          </a:prstGeom>
        </p:spPr>
      </p:pic>
      <p:pic>
        <p:nvPicPr>
          <p:cNvPr id="9" name="logo_bla" descr="Et bilde som inneholder objekt&#10;&#10;Beskrivelse som er generert med høy visshet">
            <a:extLst>
              <a:ext uri="{FF2B5EF4-FFF2-40B4-BE49-F238E27FC236}">
                <a16:creationId xmlns:a16="http://schemas.microsoft.com/office/drawing/2014/main" id="{F439C0E1-1A3C-408E-87BE-8917EC33988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270" y="396050"/>
            <a:ext cx="548640" cy="61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4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  <p:sldLayoutId id="2147483665" r:id="rId5"/>
    <p:sldLayoutId id="2147483672" r:id="rId6"/>
    <p:sldLayoutId id="2147483673" r:id="rId7"/>
    <p:sldLayoutId id="2147483674" r:id="rId8"/>
    <p:sldLayoutId id="2147483676" r:id="rId9"/>
    <p:sldLayoutId id="2147483666" r:id="rId10"/>
    <p:sldLayoutId id="2147483667" r:id="rId11"/>
    <p:sldLayoutId id="2147483677" r:id="rId12"/>
  </p:sldLayoutIdLst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36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00" indent="-324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2000" indent="-324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00" indent="-324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324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trondelagitall.no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trondelagitall.no/statistikk/folketall-og-endringer-kvartal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trondelagitall.no/statistikk/den-lange-trenden-befolkningsutvikling-siden-1769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den-lange-trenden-befolkningsutvikling-siden-176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hyperlink" Target="https://trondelagitall.no/statistikk/folketall-og-endringe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folketall-og-endringe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trondelagitall.no/statistikk/folketall-og-endringer-kvartal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pendlestrommer-mellom-kommuner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hyperlink" Target="https://trondelagitall.no/statistikk/innvandringsgrun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befolkning-i-delomrader-og-grunnkretser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tettsted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hyperlink" Target="https://trondelagitall.no/statistikk/tettst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befolkning-rutenett-250x250-meter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trondelagitall.no/statistikk/historiske-befolkningsframskrivinge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befolkningsprognoser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trondelagitall.no/statistikk/husholdningsprognoser" TargetMode="Externa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trondelagitall.no/statistikk/boliger-etter-byggear" TargetMode="External"/><Relationship Id="rId4" Type="http://schemas.openxmlformats.org/officeDocument/2006/relationships/hyperlink" Target="https://trondelagitall.no/statistikk/boligmasse-i-trondela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boliger-etter-bruksarea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trondelagitall.no/statistikk/boligbygging" TargetMode="Externa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2.png"/><Relationship Id="rId4" Type="http://schemas.openxmlformats.org/officeDocument/2006/relationships/chart" Target="../charts/char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s://www.ks.no/fagomrader/okonomi/inntektssystemet/demografimodell/" TargetMode="Externa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okonomi/inntektssystemet/demografimodell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trondelagitall.no/statistikk/jobber-og-lonnstakere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s://trondelagitall.no/statistikk/sysselsatte-etter-naering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lokaliseringskoeffisient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0.png"/><Relationship Id="rId4" Type="http://schemas.openxmlformats.org/officeDocument/2006/relationships/hyperlink" Target="https://trondelagitall.no/statistikk/sysselsatte-etter-naering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3.png"/><Relationship Id="rId4" Type="http://schemas.openxmlformats.org/officeDocument/2006/relationships/hyperlink" Target="https://trondelagitall.no/statistikk/sysselsatte-etter-naering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sysselsatte-etter-naering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hyperlink" Target="https://trondelagitall.no/statistikk/sysselsatte-detaljert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sysselsatte-etter-sektor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sysselsatte-etter-sektor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5.png"/><Relationship Id="rId4" Type="http://schemas.openxmlformats.org/officeDocument/2006/relationships/hyperlink" Target="https://trondelagitall.no/statistikk/pendlin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pendlestrommer-mellom-kommuner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trondelagitall.no/statistikk/sysselsatte-etter-utdanningsniva" TargetMode="External"/><Relationship Id="rId4" Type="http://schemas.openxmlformats.org/officeDocument/2006/relationships/hyperlink" Target="https://trondelagitall.no/statistikk/utdanningsniva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trondelagitall.no/statistikk/utdanningsniva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trondelagitall.no/statistikk/sysselsatte-etter-utdanningsniva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trondelagitall.no/statistikk/utenfor-arbeid-utdanning-og-arbeidsmarkedstiltak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hyperlink" Target="https://trondelagitall.no/statistikk/utenfor-arbeid-utdanning-og-arbeidsmarkedstiltak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trondelagitall.no/" TargetMode="Externa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CAFB2-6E0D-49A8-99F0-04FF78C5A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666929"/>
            <a:ext cx="10363200" cy="1524142"/>
          </a:xfrm>
        </p:spPr>
        <p:txBody>
          <a:bodyPr>
            <a:normAutofit/>
          </a:bodyPr>
          <a:lstStyle/>
          <a:p>
            <a:r>
              <a:rPr lang="nb-NO" sz="4000" dirty="0"/>
              <a:t>Trøndelag i tall: </a:t>
            </a:r>
            <a:br>
              <a:rPr lang="nb-NO" sz="4000" dirty="0"/>
            </a:br>
            <a:r>
              <a:rPr lang="nb-NO" sz="4000" dirty="0"/>
              <a:t>Utviklingstrekk for Midtre Gauldal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F715B4E7-9C62-CF31-EF36-4CB9CF20D88F}"/>
              </a:ext>
            </a:extLst>
          </p:cNvPr>
          <p:cNvSpPr txBox="1">
            <a:spLocks/>
          </p:cNvSpPr>
          <p:nvPr/>
        </p:nvSpPr>
        <p:spPr>
          <a:xfrm>
            <a:off x="1060206" y="5412398"/>
            <a:ext cx="10363200" cy="6624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/>
              <a:t>Jon Olav Sliper.  Seniorrådgiver - Statistikk og analyse</a:t>
            </a:r>
            <a:br>
              <a:rPr lang="nb-NO" sz="1800" dirty="0"/>
            </a:br>
            <a:r>
              <a:rPr lang="nb-NO" sz="1800" dirty="0"/>
              <a:t>Trøndelag fylkeskommune</a:t>
            </a:r>
          </a:p>
        </p:txBody>
      </p:sp>
    </p:spTree>
    <p:extLst>
      <p:ext uri="{BB962C8B-B14F-4D97-AF65-F5344CB8AC3E}">
        <p14:creationId xmlns:p14="http://schemas.microsoft.com/office/powerpoint/2010/main" val="4027459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69B3EFA-1E43-430E-9020-F33CCA583164}"/>
              </a:ext>
            </a:extLst>
          </p:cNvPr>
          <p:cNvSpPr/>
          <p:nvPr/>
        </p:nvSpPr>
        <p:spPr>
          <a:xfrm>
            <a:off x="3422832" y="6228389"/>
            <a:ext cx="5346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  <a:hlinkClick r:id="rId2"/>
              </a:rPr>
              <a:t>https://trondelagitall.no/</a:t>
            </a: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B123C15-8CFD-47E6-8041-66055BB3CB21}"/>
              </a:ext>
            </a:extLst>
          </p:cNvPr>
          <p:cNvSpPr/>
          <p:nvPr/>
        </p:nvSpPr>
        <p:spPr>
          <a:xfrm>
            <a:off x="3938985" y="44836"/>
            <a:ext cx="4092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srgbClr val="018A9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Trøndelag i tall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289AC52-B6E4-6D62-0945-9470ADB875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34"/>
          <a:stretch/>
        </p:blipFill>
        <p:spPr>
          <a:xfrm>
            <a:off x="336884" y="614534"/>
            <a:ext cx="11648162" cy="56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4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5A260387-9733-4D8E-63D7-4C2961856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6"/>
          <a:stretch>
            <a:fillRect/>
          </a:stretch>
        </p:blipFill>
        <p:spPr>
          <a:xfrm>
            <a:off x="823808" y="0"/>
            <a:ext cx="10092158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F0DF87D8-643E-1A67-3218-BC621986C9AA}"/>
              </a:ext>
            </a:extLst>
          </p:cNvPr>
          <p:cNvSpPr/>
          <p:nvPr/>
        </p:nvSpPr>
        <p:spPr>
          <a:xfrm>
            <a:off x="8613648" y="1271016"/>
            <a:ext cx="2082928" cy="27675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99023C83-8D97-C32E-961E-D9028EA8363C}"/>
              </a:ext>
            </a:extLst>
          </p:cNvPr>
          <p:cNvSpPr/>
          <p:nvPr/>
        </p:nvSpPr>
        <p:spPr>
          <a:xfrm>
            <a:off x="4371975" y="5534025"/>
            <a:ext cx="2771776" cy="12287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264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8F709FF-AF77-59B1-F2C0-FD100E607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56" y="0"/>
            <a:ext cx="11497235" cy="68580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529787A9-6FD9-54EC-076B-367B7889B2FC}"/>
              </a:ext>
            </a:extLst>
          </p:cNvPr>
          <p:cNvSpPr/>
          <p:nvPr/>
        </p:nvSpPr>
        <p:spPr>
          <a:xfrm>
            <a:off x="914400" y="3429000"/>
            <a:ext cx="3363402" cy="23754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39652AC-665E-8D1E-FE51-22AEED2CD575}"/>
              </a:ext>
            </a:extLst>
          </p:cNvPr>
          <p:cNvSpPr txBox="1"/>
          <p:nvPr/>
        </p:nvSpPr>
        <p:spPr>
          <a:xfrm>
            <a:off x="1912289" y="2782669"/>
            <a:ext cx="136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rgbClr val="FF0000"/>
                </a:solidFill>
              </a:rPr>
              <a:t>De som sliter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FE5C038-DA1F-0626-41D5-59E245ACD4A4}"/>
              </a:ext>
            </a:extLst>
          </p:cNvPr>
          <p:cNvSpPr/>
          <p:nvPr/>
        </p:nvSpPr>
        <p:spPr>
          <a:xfrm>
            <a:off x="3561356" y="1574359"/>
            <a:ext cx="4437656" cy="2776330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0A5DD19-997F-F963-C434-CE13CCE45774}"/>
              </a:ext>
            </a:extLst>
          </p:cNvPr>
          <p:cNvSpPr txBox="1"/>
          <p:nvPr/>
        </p:nvSpPr>
        <p:spPr>
          <a:xfrm>
            <a:off x="4856205" y="928028"/>
            <a:ext cx="170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chemeClr val="accent2"/>
                </a:solidFill>
              </a:rPr>
              <a:t>De det går greit med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8E409BD-80CE-F735-0EBD-0CFD34594132}"/>
              </a:ext>
            </a:extLst>
          </p:cNvPr>
          <p:cNvSpPr txBox="1"/>
          <p:nvPr/>
        </p:nvSpPr>
        <p:spPr>
          <a:xfrm>
            <a:off x="9713345" y="1574359"/>
            <a:ext cx="170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chemeClr val="accent5"/>
                </a:solidFill>
              </a:rPr>
              <a:t>Og Frøya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82E57E2-1E6A-74A5-3C4B-2B4DEF6FB079}"/>
              </a:ext>
            </a:extLst>
          </p:cNvPr>
          <p:cNvSpPr/>
          <p:nvPr/>
        </p:nvSpPr>
        <p:spPr>
          <a:xfrm>
            <a:off x="10193572" y="928028"/>
            <a:ext cx="836213" cy="646332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51055EE-CA7C-A964-B4C7-953DA39D0CFB}"/>
              </a:ext>
            </a:extLst>
          </p:cNvPr>
          <p:cNvSpPr txBox="1"/>
          <p:nvPr/>
        </p:nvSpPr>
        <p:spPr>
          <a:xfrm>
            <a:off x="2735249" y="545485"/>
            <a:ext cx="713232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/>
              <a:t>3 typer kommuner i Trøndelag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E11C7D4-32AC-5F12-6E8F-ADF58B4578D5}"/>
              </a:ext>
            </a:extLst>
          </p:cNvPr>
          <p:cNvSpPr/>
          <p:nvPr/>
        </p:nvSpPr>
        <p:spPr>
          <a:xfrm>
            <a:off x="914400" y="4182386"/>
            <a:ext cx="842838" cy="661283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838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47378-076F-59F5-DDC0-2256EFEE92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Vi starter med litt demografi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9941C1-E035-6AF7-7565-E61939FD2F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944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3FCB3C7B-E95E-CE43-4442-6A2D787334FD}"/>
              </a:ext>
            </a:extLst>
          </p:cNvPr>
          <p:cNvSpPr txBox="1"/>
          <p:nvPr/>
        </p:nvSpPr>
        <p:spPr>
          <a:xfrm>
            <a:off x="3067050" y="6284059"/>
            <a:ext cx="830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https://trondelagitall.no/statistikk/folketall-og-endringer-kvartal</a:t>
            </a:r>
            <a:r>
              <a:rPr lang="nb-NO" dirty="0"/>
              <a:t>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44D0C16-D627-81DA-1E92-D5982F2BD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2143"/>
            <a:ext cx="12192000" cy="553191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E7E9DC4-0D9C-CAE4-3786-C0F240B2E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577" y="1017201"/>
            <a:ext cx="3863423" cy="269605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9C19272-C464-438A-15F0-007534C9114E}"/>
              </a:ext>
            </a:extLst>
          </p:cNvPr>
          <p:cNvSpPr txBox="1"/>
          <p:nvPr/>
        </p:nvSpPr>
        <p:spPr>
          <a:xfrm>
            <a:off x="3148717" y="112276"/>
            <a:ext cx="6368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En mellomstor kommune i Trøndelag </a:t>
            </a:r>
          </a:p>
        </p:txBody>
      </p:sp>
    </p:spTree>
    <p:extLst>
      <p:ext uri="{BB962C8B-B14F-4D97-AF65-F5344CB8AC3E}">
        <p14:creationId xmlns:p14="http://schemas.microsoft.com/office/powerpoint/2010/main" val="1378850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613CD92-68A9-E29C-5299-E72132FA8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0265"/>
            <a:ext cx="12192000" cy="564690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5145DB5-031E-4E68-1C63-098FECA280DB}"/>
              </a:ext>
            </a:extLst>
          </p:cNvPr>
          <p:cNvSpPr txBox="1"/>
          <p:nvPr/>
        </p:nvSpPr>
        <p:spPr>
          <a:xfrm>
            <a:off x="1914525" y="228600"/>
            <a:ext cx="7820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Midtre Gauldal hadde befolkningstoppen i 1946….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3112934-6F30-EE6B-0A2A-C0B17B4175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44" t="36241" r="34766" b="47398"/>
          <a:stretch>
            <a:fillRect/>
          </a:stretch>
        </p:blipFill>
        <p:spPr>
          <a:xfrm>
            <a:off x="6413615" y="2409825"/>
            <a:ext cx="1663585" cy="704663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FCB64027-22E3-2DD8-B490-56503215A227}"/>
              </a:ext>
            </a:extLst>
          </p:cNvPr>
          <p:cNvCxnSpPr>
            <a:cxnSpLocks/>
          </p:cNvCxnSpPr>
          <p:nvPr/>
        </p:nvCxnSpPr>
        <p:spPr>
          <a:xfrm>
            <a:off x="8077200" y="1438275"/>
            <a:ext cx="0" cy="2457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86F8262A-9A87-DDEA-4E5F-E2148B507398}"/>
              </a:ext>
            </a:extLst>
          </p:cNvPr>
          <p:cNvCxnSpPr>
            <a:cxnSpLocks/>
          </p:cNvCxnSpPr>
          <p:nvPr/>
        </p:nvCxnSpPr>
        <p:spPr>
          <a:xfrm>
            <a:off x="11391900" y="2086162"/>
            <a:ext cx="0" cy="32097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Bilde 15">
            <a:extLst>
              <a:ext uri="{FF2B5EF4-FFF2-40B4-BE49-F238E27FC236}">
                <a16:creationId xmlns:a16="http://schemas.microsoft.com/office/drawing/2014/main" id="{4830764A-A085-AEF9-8D53-FAB5A8E067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375" t="41735" r="7422" b="40554"/>
          <a:stretch>
            <a:fillRect/>
          </a:stretch>
        </p:blipFill>
        <p:spPr>
          <a:xfrm>
            <a:off x="9620267" y="3029809"/>
            <a:ext cx="1771633" cy="798381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0156A02-96CD-130F-0AE2-5E1FE8A89C1E}"/>
              </a:ext>
            </a:extLst>
          </p:cNvPr>
          <p:cNvSpPr txBox="1"/>
          <p:nvPr/>
        </p:nvSpPr>
        <p:spPr>
          <a:xfrm>
            <a:off x="1000130" y="6443229"/>
            <a:ext cx="11191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5"/>
              </a:rPr>
              <a:t>https://trondelagitall.no/statistikk/den-lange-trenden-befolkningsutvikling-siden-1769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2480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6107EC6-C7EE-C187-BC3B-0C04F735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961"/>
            <a:ext cx="12192000" cy="5638413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8B8115B-58D7-6E6C-EF9C-B439158103E0}"/>
              </a:ext>
            </a:extLst>
          </p:cNvPr>
          <p:cNvSpPr/>
          <p:nvPr/>
        </p:nvSpPr>
        <p:spPr>
          <a:xfrm>
            <a:off x="4883285" y="1499616"/>
            <a:ext cx="7149830" cy="1243584"/>
          </a:xfrm>
          <a:prstGeom prst="rect">
            <a:avLst/>
          </a:prstGeom>
          <a:solidFill>
            <a:schemeClr val="accent2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D846F60-0A19-F824-4987-5CA79EEC1DD1}"/>
              </a:ext>
            </a:extLst>
          </p:cNvPr>
          <p:cNvSpPr txBox="1"/>
          <p:nvPr/>
        </p:nvSpPr>
        <p:spPr>
          <a:xfrm>
            <a:off x="0" y="23580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Folketallet i Midtre Gauldal har vært «relativt» stabilt siden 1860- tallet 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5B86EAC-2BA5-30D0-FBD9-80A9A777E836}"/>
              </a:ext>
            </a:extLst>
          </p:cNvPr>
          <p:cNvSpPr txBox="1"/>
          <p:nvPr/>
        </p:nvSpPr>
        <p:spPr>
          <a:xfrm>
            <a:off x="6278499" y="2230935"/>
            <a:ext cx="4359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 i="1" dirty="0"/>
              <a:t>Topp: 6 758 i 1946  </a:t>
            </a:r>
          </a:p>
          <a:p>
            <a:pPr algn="ctr"/>
            <a:r>
              <a:rPr lang="nb-NO" sz="1400" i="1" dirty="0"/>
              <a:t>Bunn: 5 761 i 1998</a:t>
            </a:r>
          </a:p>
        </p:txBody>
      </p:sp>
    </p:spTree>
    <p:extLst>
      <p:ext uri="{BB962C8B-B14F-4D97-AF65-F5344CB8AC3E}">
        <p14:creationId xmlns:p14="http://schemas.microsoft.com/office/powerpoint/2010/main" val="201295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9E35BF7-D18A-8689-EB0D-D24D71D32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5548"/>
            <a:ext cx="12192000" cy="563360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29A42E9-BD6F-5CEA-7E0A-13C8139093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812" t="64202" r="31016" b="18552"/>
          <a:stretch>
            <a:fillRect/>
          </a:stretch>
        </p:blipFill>
        <p:spPr>
          <a:xfrm>
            <a:off x="6296025" y="2749826"/>
            <a:ext cx="1571625" cy="774424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B599019D-108D-53B9-8BA9-4087216FD9D0}"/>
              </a:ext>
            </a:extLst>
          </p:cNvPr>
          <p:cNvCxnSpPr>
            <a:cxnSpLocks/>
          </p:cNvCxnSpPr>
          <p:nvPr/>
        </p:nvCxnSpPr>
        <p:spPr>
          <a:xfrm>
            <a:off x="6296025" y="2749826"/>
            <a:ext cx="0" cy="20888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4941007-A739-B75E-2DCA-426E6AB5C51D}"/>
              </a:ext>
            </a:extLst>
          </p:cNvPr>
          <p:cNvSpPr txBox="1"/>
          <p:nvPr/>
        </p:nvSpPr>
        <p:spPr>
          <a:xfrm>
            <a:off x="1000130" y="6443229"/>
            <a:ext cx="11191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https://trondelagitall.no/statistikk/den-lange-trenden-befolkningsutvikling-siden-1769</a:t>
            </a:r>
            <a:r>
              <a:rPr lang="nb-NO" dirty="0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31D2196-5DBC-C6D3-28FE-7DE676BEE09C}"/>
              </a:ext>
            </a:extLst>
          </p:cNvPr>
          <p:cNvSpPr txBox="1"/>
          <p:nvPr/>
        </p:nvSpPr>
        <p:spPr>
          <a:xfrm>
            <a:off x="1238250" y="248015"/>
            <a:ext cx="9715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Midtre Gauldal nesten like stor som Melhus i 1910, nesten…</a:t>
            </a:r>
          </a:p>
        </p:txBody>
      </p:sp>
    </p:spTree>
    <p:extLst>
      <p:ext uri="{BB962C8B-B14F-4D97-AF65-F5344CB8AC3E}">
        <p14:creationId xmlns:p14="http://schemas.microsoft.com/office/powerpoint/2010/main" val="164169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folkningsendring 2025-2026">
            <a:extLst>
              <a:ext uri="{FF2B5EF4-FFF2-40B4-BE49-F238E27FC236}">
                <a16:creationId xmlns:a16="http://schemas.microsoft.com/office/drawing/2014/main" id="{5A222CA2-CEF7-AAA2-625C-1AF055490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734" y="141463"/>
            <a:ext cx="6468533" cy="657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D7CAC35-4828-245B-72F2-738C5DDFB791}"/>
              </a:ext>
            </a:extLst>
          </p:cNvPr>
          <p:cNvSpPr txBox="1"/>
          <p:nvPr/>
        </p:nvSpPr>
        <p:spPr>
          <a:xfrm>
            <a:off x="9932367" y="5333204"/>
            <a:ext cx="2124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Trøndelag: 0,5 % </a:t>
            </a:r>
          </a:p>
          <a:p>
            <a:r>
              <a:rPr lang="nb-NO" sz="1400"/>
              <a:t>Trøndelag/u Trondheim: 0,2 % </a:t>
            </a:r>
          </a:p>
          <a:p>
            <a:r>
              <a:rPr lang="nb-NO" sz="1400"/>
              <a:t>Norge: 0,6 %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B02C22-A692-3168-1DBE-AC720AFB8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" y="3720687"/>
            <a:ext cx="5850418" cy="239297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81F50CA-01A8-832F-4670-BA7A30C52830}"/>
              </a:ext>
            </a:extLst>
          </p:cNvPr>
          <p:cNvSpPr txBox="1"/>
          <p:nvPr/>
        </p:nvSpPr>
        <p:spPr>
          <a:xfrm>
            <a:off x="0" y="6287311"/>
            <a:ext cx="7286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https://trondelagitall.no/statistikk/folketall-og-endringer</a:t>
            </a:r>
            <a:r>
              <a:rPr lang="nb-NO" dirty="0"/>
              <a:t>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B6AB954-4DA9-1CFE-CCAE-A9117AB0FF89}"/>
              </a:ext>
            </a:extLst>
          </p:cNvPr>
          <p:cNvSpPr txBox="1"/>
          <p:nvPr/>
        </p:nvSpPr>
        <p:spPr>
          <a:xfrm>
            <a:off x="106205" y="278861"/>
            <a:ext cx="5989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Flere år med svak vekst for Midtre Gauldal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2066552-31CB-29AF-EEBD-1A783F588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32" y="965849"/>
            <a:ext cx="5758088" cy="266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97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C3EBB11-FA04-29FF-3299-DAF4F2CF0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894" y="261786"/>
            <a:ext cx="6051109" cy="6150543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0094DB2-A5A8-1B88-84F9-628CF9532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787"/>
            <a:ext cx="6051108" cy="615054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92307C9-B0FE-BB38-064C-3966D366A19F}"/>
              </a:ext>
            </a:extLst>
          </p:cNvPr>
          <p:cNvSpPr txBox="1"/>
          <p:nvPr/>
        </p:nvSpPr>
        <p:spPr>
          <a:xfrm>
            <a:off x="10067267" y="5280157"/>
            <a:ext cx="2124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Trøndelag: 4,4% </a:t>
            </a:r>
          </a:p>
          <a:p>
            <a:r>
              <a:rPr lang="nb-NO" sz="1400"/>
              <a:t>Trøndelag/u Trondheim: 2,7 % </a:t>
            </a:r>
          </a:p>
          <a:p>
            <a:r>
              <a:rPr lang="nb-NO" sz="1400"/>
              <a:t>Norge: 4,8 %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E09CDDB-0DD3-D190-259C-02674BC24105}"/>
              </a:ext>
            </a:extLst>
          </p:cNvPr>
          <p:cNvSpPr txBox="1"/>
          <p:nvPr/>
        </p:nvSpPr>
        <p:spPr>
          <a:xfrm>
            <a:off x="4124234" y="5280157"/>
            <a:ext cx="2124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Trøndelag: 14,9 % </a:t>
            </a:r>
          </a:p>
          <a:p>
            <a:r>
              <a:rPr lang="nb-NO" sz="1400"/>
              <a:t>Trøndelag/u Trondheim: 8,7 % </a:t>
            </a:r>
          </a:p>
          <a:p>
            <a:r>
              <a:rPr lang="nb-NO" sz="1400"/>
              <a:t>Norge: 5,8 %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87A876-DC8E-9CA4-6DDA-7E9C9D421F7C}"/>
              </a:ext>
            </a:extLst>
          </p:cNvPr>
          <p:cNvSpPr txBox="1"/>
          <p:nvPr/>
        </p:nvSpPr>
        <p:spPr>
          <a:xfrm>
            <a:off x="3124200" y="6488668"/>
            <a:ext cx="8191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https://trondelagitall.no/statistikk/folketall-og-endringer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61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61430-25EF-3EA8-B3DE-5DB1C1BC5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42FDE570-11A3-C3FF-5215-E2BD6D42E270}"/>
              </a:ext>
            </a:extLst>
          </p:cNvPr>
          <p:cNvSpPr txBox="1"/>
          <p:nvPr/>
        </p:nvSpPr>
        <p:spPr>
          <a:xfrm>
            <a:off x="2246812" y="6284282"/>
            <a:ext cx="8316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https://trondelagitall.no/statistikk/folketall-og-endringer-kvartal</a:t>
            </a:r>
            <a:r>
              <a:rPr 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069B4F0-D02C-8F2E-01A3-8234CEEF9C2C}"/>
              </a:ext>
            </a:extLst>
          </p:cNvPr>
          <p:cNvSpPr txBox="1"/>
          <p:nvPr/>
        </p:nvSpPr>
        <p:spPr>
          <a:xfrm>
            <a:off x="731520" y="109382"/>
            <a:ext cx="1072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Drivere for befolkningsveksten i Midtre Gauldal. En kylling historie?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DDE43E-6551-A316-E495-6567693E6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1859"/>
            <a:ext cx="12192000" cy="541250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C78FFE6-CF10-4A06-5D5C-760A50ED8478}"/>
              </a:ext>
            </a:extLst>
          </p:cNvPr>
          <p:cNvSpPr/>
          <p:nvPr/>
        </p:nvSpPr>
        <p:spPr>
          <a:xfrm>
            <a:off x="4781006" y="2368732"/>
            <a:ext cx="818606" cy="47897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95367A9-E2D7-092B-7ED2-28545813E10A}"/>
              </a:ext>
            </a:extLst>
          </p:cNvPr>
          <p:cNvSpPr/>
          <p:nvPr/>
        </p:nvSpPr>
        <p:spPr>
          <a:xfrm>
            <a:off x="10759441" y="4254137"/>
            <a:ext cx="818606" cy="47897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4A8DF3A5-C017-263C-7AE7-E12B94440F2F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5599612" y="2608218"/>
            <a:ext cx="5159829" cy="1885405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88ACCC-537E-0908-E6FD-8B30E6A7B14F}"/>
              </a:ext>
            </a:extLst>
          </p:cNvPr>
          <p:cNvSpPr txBox="1"/>
          <p:nvPr/>
        </p:nvSpPr>
        <p:spPr>
          <a:xfrm rot="1196647">
            <a:off x="5649339" y="3523967"/>
            <a:ext cx="463267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accent4"/>
                </a:solidFill>
              </a:rPr>
              <a:t>kylling effekten (del 2)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266620D-9F61-BFD0-E4DA-68903F7ACE08}"/>
              </a:ext>
            </a:extLst>
          </p:cNvPr>
          <p:cNvSpPr/>
          <p:nvPr/>
        </p:nvSpPr>
        <p:spPr>
          <a:xfrm rot="19196312">
            <a:off x="7685018" y="1705535"/>
            <a:ext cx="2138009" cy="653590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33AF44CB-2F35-B4D0-462F-A063BADAFF1F}"/>
              </a:ext>
            </a:extLst>
          </p:cNvPr>
          <p:cNvCxnSpPr>
            <a:cxnSpLocks/>
          </p:cNvCxnSpPr>
          <p:nvPr/>
        </p:nvCxnSpPr>
        <p:spPr>
          <a:xfrm>
            <a:off x="3666309" y="1567543"/>
            <a:ext cx="5000403" cy="130644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7D2EDA17-397F-4E61-F772-1CB9EF7ACCAE}"/>
              </a:ext>
            </a:extLst>
          </p:cNvPr>
          <p:cNvSpPr/>
          <p:nvPr/>
        </p:nvSpPr>
        <p:spPr>
          <a:xfrm rot="20849954">
            <a:off x="1849838" y="1362668"/>
            <a:ext cx="1859607" cy="653590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009E1A0-93AC-4761-3F7C-DEBCE0E051B0}"/>
              </a:ext>
            </a:extLst>
          </p:cNvPr>
          <p:cNvSpPr txBox="1"/>
          <p:nvPr/>
        </p:nvSpPr>
        <p:spPr>
          <a:xfrm rot="60000">
            <a:off x="4029828" y="1066449"/>
            <a:ext cx="463267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accent4"/>
                </a:solidFill>
              </a:rPr>
              <a:t>Kylling effekten (del 1)</a:t>
            </a:r>
          </a:p>
        </p:txBody>
      </p:sp>
    </p:spTree>
    <p:extLst>
      <p:ext uri="{BB962C8B-B14F-4D97-AF65-F5344CB8AC3E}">
        <p14:creationId xmlns:p14="http://schemas.microsoft.com/office/powerpoint/2010/main" val="149952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1DC4DD3-21A9-0826-1B01-4166FA6B3D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7"/>
          <a:stretch>
            <a:fillRect/>
          </a:stretch>
        </p:blipFill>
        <p:spPr>
          <a:xfrm>
            <a:off x="1143086" y="0"/>
            <a:ext cx="9516205" cy="647180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469900F-AD1F-7D36-2C8F-2E04963599E7}"/>
              </a:ext>
            </a:extLst>
          </p:cNvPr>
          <p:cNvSpPr txBox="1"/>
          <p:nvPr/>
        </p:nvSpPr>
        <p:spPr>
          <a:xfrm>
            <a:off x="1881050" y="6373726"/>
            <a:ext cx="8847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https://trondelagitall.no/statistikk/pendlestrommer-mellom-kommuner</a:t>
            </a:r>
            <a:r>
              <a:rPr lang="nb-NO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10F4CF8-D2EB-82AD-F26B-DD041F359FDD}"/>
              </a:ext>
            </a:extLst>
          </p:cNvPr>
          <p:cNvSpPr txBox="1"/>
          <p:nvPr/>
        </p:nvSpPr>
        <p:spPr>
          <a:xfrm>
            <a:off x="6824124" y="1027612"/>
            <a:ext cx="2580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En kylling historie….</a:t>
            </a:r>
          </a:p>
        </p:txBody>
      </p:sp>
    </p:spTree>
    <p:extLst>
      <p:ext uri="{BB962C8B-B14F-4D97-AF65-F5344CB8AC3E}">
        <p14:creationId xmlns:p14="http://schemas.microsoft.com/office/powerpoint/2010/main" val="178642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9D702E9-E186-B6F5-A315-6E4FCD6DE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40" y="696685"/>
            <a:ext cx="7511215" cy="575568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803D4BF-7EC6-27DB-9566-26E33D1A5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215" y="590294"/>
            <a:ext cx="4572000" cy="328637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836C524-3604-39B3-F984-F59445BB7A7F}"/>
              </a:ext>
            </a:extLst>
          </p:cNvPr>
          <p:cNvSpPr txBox="1"/>
          <p:nvPr/>
        </p:nvSpPr>
        <p:spPr>
          <a:xfrm>
            <a:off x="783771" y="142687"/>
            <a:ext cx="10868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tx2"/>
                </a:solidFill>
              </a:rPr>
              <a:t>Innvandrere befolkningen i Midtre Gauldal har endret seg betydelig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FE9099C-536B-EEDC-BF62-7ACD775311BA}"/>
              </a:ext>
            </a:extLst>
          </p:cNvPr>
          <p:cNvSpPr txBox="1"/>
          <p:nvPr/>
        </p:nvSpPr>
        <p:spPr>
          <a:xfrm>
            <a:off x="396312" y="6452372"/>
            <a:ext cx="7114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https://trondelagitall.no/statistikk/innvandringsgrunn</a:t>
            </a:r>
            <a:r>
              <a:rPr lang="nb-NO" dirty="0"/>
              <a:t> 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F60D922D-AA21-DFD1-C62C-B4D3F3E79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695" y="3647785"/>
            <a:ext cx="4665615" cy="30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82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folkningsendring 2020-2026 - Delområder">
            <a:extLst>
              <a:ext uri="{FF2B5EF4-FFF2-40B4-BE49-F238E27FC236}">
                <a16:creationId xmlns:a16="http://schemas.microsoft.com/office/drawing/2014/main" id="{14F63646-A511-9FED-5FC3-D23A2BC9D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0"/>
            <a:ext cx="120824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852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5AF09-7C43-5AB2-A93A-567D446D2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8A0EF66-9DEE-007F-2B8C-58A563A6B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" r="1422"/>
          <a:stretch/>
        </p:blipFill>
        <p:spPr>
          <a:xfrm>
            <a:off x="49060" y="1023919"/>
            <a:ext cx="6046940" cy="453349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B6B3A5E-6257-6552-080F-600D0390F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2471" y="467725"/>
            <a:ext cx="6119529" cy="564588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4AD808E-79A9-922A-ECFA-9D119B9E2342}"/>
              </a:ext>
            </a:extLst>
          </p:cNvPr>
          <p:cNvSpPr txBox="1"/>
          <p:nvPr/>
        </p:nvSpPr>
        <p:spPr>
          <a:xfrm>
            <a:off x="911850" y="6339417"/>
            <a:ext cx="9994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https://trondelagitall.no/statistikk/befolkning-i-delomrader-og-grunnkretser</a:t>
            </a:r>
            <a:r>
              <a:rPr lang="nb-NO" dirty="0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0EB3A23-537F-442F-522C-63410CD446D4}"/>
              </a:ext>
            </a:extLst>
          </p:cNvPr>
          <p:cNvSpPr txBox="1"/>
          <p:nvPr/>
        </p:nvSpPr>
        <p:spPr>
          <a:xfrm>
            <a:off x="269668" y="149251"/>
            <a:ext cx="5582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Midtre Gauldal: Det er ikke nedgang i hele kommunen…</a:t>
            </a:r>
          </a:p>
        </p:txBody>
      </p:sp>
    </p:spTree>
    <p:extLst>
      <p:ext uri="{BB962C8B-B14F-4D97-AF65-F5344CB8AC3E}">
        <p14:creationId xmlns:p14="http://schemas.microsoft.com/office/powerpoint/2010/main" val="2754101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A2C9F7D-637D-A593-509D-9FF620F6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409" y="307072"/>
            <a:ext cx="6232591" cy="644080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12573127-9453-55D3-6BCF-170B34A5DF3A}"/>
              </a:ext>
            </a:extLst>
          </p:cNvPr>
          <p:cNvSpPr txBox="1"/>
          <p:nvPr/>
        </p:nvSpPr>
        <p:spPr>
          <a:xfrm>
            <a:off x="0" y="64033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https://trondelagitall.no/statistikk/tettsted</a:t>
            </a:r>
            <a:r>
              <a:rPr lang="nb-NO" dirty="0"/>
              <a:t>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B6738EB-65DD-C1C3-A687-5A0FF60A4118}"/>
              </a:ext>
            </a:extLst>
          </p:cNvPr>
          <p:cNvSpPr txBox="1"/>
          <p:nvPr/>
        </p:nvSpPr>
        <p:spPr>
          <a:xfrm>
            <a:off x="1449854" y="269954"/>
            <a:ext cx="3431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Vi sentraliseres…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AD29C61-8D19-CC31-98D1-28FA3CF7BA6C}"/>
              </a:ext>
            </a:extLst>
          </p:cNvPr>
          <p:cNvSpPr txBox="1"/>
          <p:nvPr/>
        </p:nvSpPr>
        <p:spPr>
          <a:xfrm>
            <a:off x="490691" y="3429000"/>
            <a:ext cx="5251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tx2"/>
                </a:solidFill>
              </a:rPr>
              <a:t>,men ikke like mye i Midte Gauldal som i resten av Trøndelag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1C496A6-31D6-0FC0-ED82-4F6397CCC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8542"/>
            <a:ext cx="6541354" cy="228017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3BCF1CF-880D-6EA7-BD4D-2E227DBB9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49824"/>
            <a:ext cx="6232591" cy="215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24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3C787DD3-60DA-C5A8-FE73-0C3AE3F13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5" y="638439"/>
            <a:ext cx="7533022" cy="587379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6BD5932-81CD-5665-0A7C-FEB950707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877" y="0"/>
            <a:ext cx="4156123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EF8CC39-50D5-84D6-1573-BB2196B9EBAF}"/>
              </a:ext>
            </a:extLst>
          </p:cNvPr>
          <p:cNvSpPr txBox="1"/>
          <p:nvPr/>
        </p:nvSpPr>
        <p:spPr>
          <a:xfrm>
            <a:off x="409575" y="63275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https://trondelagitall.no/statistikk/tettsted</a:t>
            </a:r>
            <a:r>
              <a:rPr lang="nb-NO" dirty="0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C4C83C1-62FB-D125-9FC2-C45D309EBB55}"/>
              </a:ext>
            </a:extLst>
          </p:cNvPr>
          <p:cNvSpPr txBox="1"/>
          <p:nvPr/>
        </p:nvSpPr>
        <p:spPr>
          <a:xfrm>
            <a:off x="0" y="107612"/>
            <a:ext cx="8299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strike="sngStrike" dirty="0">
                <a:solidFill>
                  <a:schemeClr val="tx2"/>
                </a:solidFill>
              </a:rPr>
              <a:t>Perler på en snor</a:t>
            </a:r>
            <a:r>
              <a:rPr lang="nb-NO" sz="2400" dirty="0">
                <a:solidFill>
                  <a:schemeClr val="tx2"/>
                </a:solidFill>
              </a:rPr>
              <a:t> Tettsteder etter en vei/jernbane 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79CAC3D-B198-B0DB-74BE-94F245ED4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229" y="999755"/>
            <a:ext cx="5473501" cy="362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10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393F6E7-DF56-D095-4E3D-15ABED3B64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7" b="1797"/>
          <a:stretch>
            <a:fillRect/>
          </a:stretch>
        </p:blipFill>
        <p:spPr>
          <a:xfrm>
            <a:off x="485029" y="0"/>
            <a:ext cx="11416949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F28BE06-40E0-57A5-C091-C361FBB9B50C}"/>
              </a:ext>
            </a:extLst>
          </p:cNvPr>
          <p:cNvSpPr txBox="1"/>
          <p:nvPr/>
        </p:nvSpPr>
        <p:spPr>
          <a:xfrm>
            <a:off x="5543899" y="6144375"/>
            <a:ext cx="5420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https://trondelagitall.no/statistikk/befolkning-rutenett-250x250-meter</a:t>
            </a:r>
            <a:r>
              <a:rPr lang="nb-NO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4025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6AC9E-31C1-3BAB-50EF-CCA5854EE7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Også litt prognose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CD821CA-2CB1-F458-32B9-8D1760C4E9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78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5EA7753C-2FC6-BC8D-1482-AD8EB25FB7F8}"/>
              </a:ext>
            </a:extLst>
          </p:cNvPr>
          <p:cNvSpPr txBox="1"/>
          <p:nvPr/>
        </p:nvSpPr>
        <p:spPr>
          <a:xfrm>
            <a:off x="1306286" y="0"/>
            <a:ext cx="9196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dirty="0">
                <a:solidFill>
                  <a:schemeClr val="tx2"/>
                </a:solidFill>
              </a:rPr>
              <a:t>Husk: prognoser er usikre greier….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83EBE23-8982-69B9-2148-0B1A7788EA6C}"/>
              </a:ext>
            </a:extLst>
          </p:cNvPr>
          <p:cNvSpPr txBox="1"/>
          <p:nvPr/>
        </p:nvSpPr>
        <p:spPr>
          <a:xfrm>
            <a:off x="1382868" y="6488668"/>
            <a:ext cx="874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https://trondelagitall.no/statistikk/historiske-befolkningsframskrivinger</a:t>
            </a:r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3A87620-8805-3FF4-A42E-68C9E835D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912167"/>
            <a:ext cx="9043087" cy="566967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8C6E079-AD6F-822B-3EC8-DD1D10F25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498" y="1507787"/>
            <a:ext cx="3685067" cy="2611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793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147C7EC6-0F58-AE4F-B5DA-F1E485634425}"/>
              </a:ext>
            </a:extLst>
          </p:cNvPr>
          <p:cNvSpPr txBox="1"/>
          <p:nvPr/>
        </p:nvSpPr>
        <p:spPr>
          <a:xfrm>
            <a:off x="167703" y="189719"/>
            <a:ext cx="11586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>
                <a:solidFill>
                  <a:schemeClr val="tx2"/>
                </a:solidFill>
              </a:rPr>
              <a:t>Prognosene for antall barn er mest usikker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BDD1C6B-15CE-6AD6-CAE4-F4663031B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2425" y="913570"/>
            <a:ext cx="9516803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1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66E6A-5202-8AE0-91D4-9AC08D535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BED202D-EE19-0C24-30DC-C0B065CE7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1378" y="1149531"/>
            <a:ext cx="9144372" cy="570847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9EB3BC4-BE0E-059A-42F8-1493550194A6}"/>
              </a:ext>
            </a:extLst>
          </p:cNvPr>
          <p:cNvSpPr txBox="1"/>
          <p:nvPr/>
        </p:nvSpPr>
        <p:spPr>
          <a:xfrm>
            <a:off x="-87085" y="191588"/>
            <a:ext cx="12009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>
                <a:solidFill>
                  <a:schemeClr val="tx2"/>
                </a:solidFill>
              </a:rPr>
              <a:t>Mens prognosene for antall eldre er ganske sikre</a:t>
            </a:r>
          </a:p>
        </p:txBody>
      </p:sp>
    </p:spTree>
    <p:extLst>
      <p:ext uri="{BB962C8B-B14F-4D97-AF65-F5344CB8AC3E}">
        <p14:creationId xmlns:p14="http://schemas.microsoft.com/office/powerpoint/2010/main" val="3721577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1FC2C69-46DA-CCC4-A79E-E0C1F5582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742" y="364975"/>
            <a:ext cx="6192258" cy="64930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AFB871B-9F03-1655-C287-31CD462D9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45" y="645973"/>
            <a:ext cx="6097945" cy="619815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9B8380-6DDF-ACD8-B342-A044FED171C5}"/>
              </a:ext>
            </a:extLst>
          </p:cNvPr>
          <p:cNvSpPr txBox="1"/>
          <p:nvPr/>
        </p:nvSpPr>
        <p:spPr>
          <a:xfrm>
            <a:off x="108284" y="56346"/>
            <a:ext cx="6192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>
                <a:solidFill>
                  <a:schemeClr val="tx2"/>
                </a:solidFill>
              </a:rPr>
              <a:t>Befolkningsutvikling- Fortid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7EB150B-9F4E-EE25-F791-15F2778DF4D6}"/>
              </a:ext>
            </a:extLst>
          </p:cNvPr>
          <p:cNvSpPr txBox="1"/>
          <p:nvPr/>
        </p:nvSpPr>
        <p:spPr>
          <a:xfrm>
            <a:off x="7777213" y="0"/>
            <a:ext cx="349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>
                <a:solidFill>
                  <a:schemeClr val="tx2"/>
                </a:solidFill>
              </a:rPr>
              <a:t>Mulig fremtid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06D130B-374C-CC88-2CE8-A219F353B55F}"/>
              </a:ext>
            </a:extLst>
          </p:cNvPr>
          <p:cNvSpPr txBox="1"/>
          <p:nvPr/>
        </p:nvSpPr>
        <p:spPr>
          <a:xfrm>
            <a:off x="9957038" y="5538918"/>
            <a:ext cx="223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Trøndelag: 8,7% </a:t>
            </a:r>
          </a:p>
          <a:p>
            <a:r>
              <a:rPr lang="nb-NO" sz="1400" dirty="0"/>
              <a:t>Trøndelag/u Trondheim: 2,8 % </a:t>
            </a:r>
          </a:p>
          <a:p>
            <a:r>
              <a:rPr lang="nb-NO" sz="1400" dirty="0"/>
              <a:t>Norge: 10,1%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1E2A36F-289C-0438-57A7-FABD5310BC07}"/>
              </a:ext>
            </a:extLst>
          </p:cNvPr>
          <p:cNvSpPr txBox="1"/>
          <p:nvPr/>
        </p:nvSpPr>
        <p:spPr>
          <a:xfrm>
            <a:off x="3971267" y="5538917"/>
            <a:ext cx="21247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Trøndelag: 14,9 % </a:t>
            </a:r>
          </a:p>
          <a:p>
            <a:r>
              <a:rPr lang="nb-NO" sz="1400" dirty="0"/>
              <a:t>Trøndelag/u Trondheim: 8,7 % </a:t>
            </a:r>
          </a:p>
          <a:p>
            <a:r>
              <a:rPr lang="nb-NO" sz="1400" dirty="0"/>
              <a:t>Norge: 15,8 %</a:t>
            </a:r>
            <a:br>
              <a:rPr lang="nb-NO" sz="1400" dirty="0"/>
            </a:br>
            <a:endParaRPr lang="nb-NO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43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B5A83ADB-AA58-CE54-0CE8-3F1C9AF81D41}"/>
              </a:ext>
            </a:extLst>
          </p:cNvPr>
          <p:cNvSpPr txBox="1"/>
          <p:nvPr/>
        </p:nvSpPr>
        <p:spPr>
          <a:xfrm>
            <a:off x="0" y="124822"/>
            <a:ext cx="5829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err="1">
                <a:solidFill>
                  <a:schemeClr val="tx2"/>
                </a:solidFill>
              </a:rPr>
              <a:t>Hovedprognosen</a:t>
            </a:r>
            <a:r>
              <a:rPr lang="nb-NO" sz="2400" dirty="0">
                <a:solidFill>
                  <a:schemeClr val="tx2"/>
                </a:solidFill>
              </a:rPr>
              <a:t>: 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Svak nedgang/Stabilt sideleie for Midtre Gauldal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4F961C9-4971-2C0A-3B99-528487E73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169" y="186117"/>
            <a:ext cx="6362831" cy="667188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1AEE5AE-0FE0-938A-2991-EA42B2D676EF}"/>
              </a:ext>
            </a:extLst>
          </p:cNvPr>
          <p:cNvSpPr txBox="1"/>
          <p:nvPr/>
        </p:nvSpPr>
        <p:spPr>
          <a:xfrm>
            <a:off x="9957038" y="5538918"/>
            <a:ext cx="223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Trøndelag: 8,7% </a:t>
            </a:r>
          </a:p>
          <a:p>
            <a:r>
              <a:rPr lang="nb-NO" sz="1400" dirty="0"/>
              <a:t>Trøndelag/u Trondheim: 2,8 % </a:t>
            </a:r>
          </a:p>
          <a:p>
            <a:r>
              <a:rPr lang="nb-NO" sz="1400" dirty="0"/>
              <a:t>Norge: 10,1%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377E0A58-1373-67A5-3450-A0AFBB32A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27317"/>
            <a:ext cx="5988107" cy="3281779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A61A490C-0188-CA20-CD43-056AD4862F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918"/>
          <a:stretch>
            <a:fillRect/>
          </a:stretch>
        </p:blipFill>
        <p:spPr>
          <a:xfrm>
            <a:off x="611786" y="5382541"/>
            <a:ext cx="4915586" cy="147545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6BF9E3E9-2D6B-390D-D1DD-E5696DB1F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30" y="5180375"/>
            <a:ext cx="4829849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87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AF7EB1B-1E3A-63CE-C4D8-203BC461F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5315" y="0"/>
            <a:ext cx="6826685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211E303-96AF-B85E-C716-F899F7C57320}"/>
              </a:ext>
            </a:extLst>
          </p:cNvPr>
          <p:cNvSpPr txBox="1"/>
          <p:nvPr/>
        </p:nvSpPr>
        <p:spPr>
          <a:xfrm>
            <a:off x="0" y="12120"/>
            <a:ext cx="5294376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400">
                <a:solidFill>
                  <a:schemeClr val="tx2"/>
                </a:solidFill>
              </a:rPr>
              <a:t>Nesten bare i Trondheimsområdet at befolkningen i arbeidsaktuell alder øker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D48022D-904A-B9BC-4AFB-809E4211BA87}"/>
              </a:ext>
            </a:extLst>
          </p:cNvPr>
          <p:cNvSpPr txBox="1"/>
          <p:nvPr/>
        </p:nvSpPr>
        <p:spPr>
          <a:xfrm>
            <a:off x="85060" y="1581780"/>
            <a:ext cx="541873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Aldersgruppen 20-66 år er den delen av befolkningen som utgjør den største delen av arbeidsstyrken. Personer under 20 år og over 66 år deltar også i arbeidsmarkedet, men i mye mindre grad.</a:t>
            </a:r>
          </a:p>
          <a:p>
            <a:r>
              <a:rPr lang="nb-NO" sz="1600" dirty="0">
                <a:solidFill>
                  <a:srgbClr val="FF0000"/>
                </a:solidFill>
              </a:rPr>
              <a:t> 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 perioden 2026-2050 vil antall personer i arbeidsaktuell alder (20-66 år) i Trøndelag øke med kun 8 400 eller 2,8 % ifølge </a:t>
            </a:r>
            <a:br>
              <a:rPr lang="nb-NO" sz="1600" dirty="0"/>
            </a:br>
            <a:r>
              <a:rPr lang="nb-NO" sz="1600" dirty="0"/>
              <a:t>Hovedalternativet (MMMM). </a:t>
            </a:r>
          </a:p>
          <a:p>
            <a:endParaRPr lang="nb-NO" sz="16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 Trøndelag utenfor Trondheim vil denne gruppen bli redusert med - 4 650 personer eller -3,0 %.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FF0000"/>
                </a:solidFill>
              </a:rPr>
              <a:t>Midtre Gauldal : –378  personer eller –10,7 %</a:t>
            </a:r>
          </a:p>
          <a:p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Vil gi større press på utnyttelse av eksisterende arbeidskraftsressurser.</a:t>
            </a:r>
          </a:p>
        </p:txBody>
      </p:sp>
    </p:spTree>
    <p:extLst>
      <p:ext uri="{BB962C8B-B14F-4D97-AF65-F5344CB8AC3E}">
        <p14:creationId xmlns:p14="http://schemas.microsoft.com/office/powerpoint/2010/main" val="3277708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D03E6D8-8C49-7E8F-7060-FA25D25AD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3441"/>
            <a:ext cx="12192000" cy="600455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431D4C2-0D37-9F16-C963-3C5CDA83568C}"/>
              </a:ext>
            </a:extLst>
          </p:cNvPr>
          <p:cNvSpPr txBox="1"/>
          <p:nvPr/>
        </p:nvSpPr>
        <p:spPr>
          <a:xfrm>
            <a:off x="866692" y="167709"/>
            <a:ext cx="98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018A9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Over tid har veksten i befolkningen i aldersgruppen 20-66 år i Trøndelag  vært forholdvis lik veksten i sysselsetting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602B7-4095-0706-9DD8-11D410DA99F0}"/>
              </a:ext>
            </a:extLst>
          </p:cNvPr>
          <p:cNvSpPr txBox="1"/>
          <p:nvPr/>
        </p:nvSpPr>
        <p:spPr>
          <a:xfrm>
            <a:off x="6338048" y="1263136"/>
            <a:ext cx="5656819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Hvis befolkningsprognosene slår til så tyder det på at sysselsettingsveksten de neste </a:t>
            </a:r>
            <a:r>
              <a:rPr lang="nb-NO" sz="1600" i="1">
                <a:solidFill>
                  <a:prstClr val="black"/>
                </a:solidFill>
                <a:latin typeface="Verdana"/>
              </a:rPr>
              <a:t>25</a:t>
            </a:r>
            <a:r>
              <a:rPr kumimoji="0" lang="nb-NO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årene blir minimal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Etterspørsel etter arbeidskraft er imidlertid en betydelig driver for innvandring – kan vi få høyere arbeidsinnvandring enn prognosene tilsier 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Sterkere sentralisering? Vil mangelen på arbeidskraft påvirke lokalisering av arbeidsplasser og dermed gi enda svakere befolkningsutvikling i distriktene enn prognosen?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0AA08C-04A7-876A-E4B0-5AC6FF62EC3E}"/>
              </a:ext>
            </a:extLst>
          </p:cNvPr>
          <p:cNvSpPr txBox="1"/>
          <p:nvPr/>
        </p:nvSpPr>
        <p:spPr>
          <a:xfrm>
            <a:off x="10069287" y="4473597"/>
            <a:ext cx="12027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39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FEAB896-479B-B427-C04E-0CE855EF1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" b="1439"/>
          <a:stretch>
            <a:fillRect/>
          </a:stretch>
        </p:blipFill>
        <p:spPr>
          <a:xfrm>
            <a:off x="92149" y="1121134"/>
            <a:ext cx="12099851" cy="573686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40A5A5E8-45ED-40CA-6C97-12EC35F0DCCF}"/>
              </a:ext>
            </a:extLst>
          </p:cNvPr>
          <p:cNvSpPr txBox="1"/>
          <p:nvPr/>
        </p:nvSpPr>
        <p:spPr>
          <a:xfrm>
            <a:off x="2738090" y="1373589"/>
            <a:ext cx="6097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800" dirty="0"/>
              <a:t>20-66 år </a:t>
            </a:r>
            <a:r>
              <a:rPr lang="nb-NO" dirty="0"/>
              <a:t>Midtre Gauldal </a:t>
            </a:r>
            <a:r>
              <a:rPr lang="nb-NO" sz="1800" dirty="0"/>
              <a:t> 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D515B7D-4F99-AD05-1D16-75C60FBA4A2F}"/>
              </a:ext>
            </a:extLst>
          </p:cNvPr>
          <p:cNvSpPr txBox="1"/>
          <p:nvPr/>
        </p:nvSpPr>
        <p:spPr>
          <a:xfrm>
            <a:off x="174929" y="240868"/>
            <a:ext cx="1122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Befolkningen i arbeidsaktuell alder på vei nedover i Midtre Gauldal </a:t>
            </a:r>
          </a:p>
        </p:txBody>
      </p:sp>
    </p:spTree>
    <p:extLst>
      <p:ext uri="{BB962C8B-B14F-4D97-AF65-F5344CB8AC3E}">
        <p14:creationId xmlns:p14="http://schemas.microsoft.com/office/powerpoint/2010/main" val="3228896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14A4-42FF-C234-6204-72D3B8E08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21C7704-6C13-1290-5284-ABDB07422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38" y="870110"/>
            <a:ext cx="12164560" cy="507064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C64F2D-DB2B-CC28-3F4B-704AD3908D77}"/>
              </a:ext>
            </a:extLst>
          </p:cNvPr>
          <p:cNvSpPr txBox="1"/>
          <p:nvPr/>
        </p:nvSpPr>
        <p:spPr>
          <a:xfrm>
            <a:off x="2458171" y="252549"/>
            <a:ext cx="7863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Ulik vekst i ulike aldersgrupper: Midtre Gauldal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536E552-0625-B07A-FD40-339E63CC6AFC}"/>
              </a:ext>
            </a:extLst>
          </p:cNvPr>
          <p:cNvSpPr txBox="1"/>
          <p:nvPr/>
        </p:nvSpPr>
        <p:spPr>
          <a:xfrm>
            <a:off x="3024051" y="6096654"/>
            <a:ext cx="7565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https://trondelagitall.no/statistikk/befolkningsprognoser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9739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43C7EBD-CC39-3474-4824-CF0FD1F6C7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87165" y="0"/>
            <a:ext cx="11234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035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4247F99-D64E-CE89-8DA1-3BD2DDD88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49224"/>
            <a:ext cx="6096408" cy="597103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5E1CC43-603D-71FC-956A-E03685929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224"/>
            <a:ext cx="6096408" cy="5971032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5292FB8-2077-67F6-80C4-2DBE95D07E93}"/>
              </a:ext>
            </a:extLst>
          </p:cNvPr>
          <p:cNvSpPr txBox="1"/>
          <p:nvPr/>
        </p:nvSpPr>
        <p:spPr>
          <a:xfrm>
            <a:off x="1899203" y="0"/>
            <a:ext cx="8393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>
                <a:solidFill>
                  <a:schemeClr val="tx2"/>
                </a:solidFill>
              </a:rPr>
              <a:t>Andel eldre øker i alle kommuner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3BFF4C9-5F2B-1CB1-5E20-984FFB8BCCB7}"/>
              </a:ext>
            </a:extLst>
          </p:cNvPr>
          <p:cNvSpPr txBox="1"/>
          <p:nvPr/>
        </p:nvSpPr>
        <p:spPr>
          <a:xfrm>
            <a:off x="4086970" y="5488186"/>
            <a:ext cx="217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Trøndelag 5,2 %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DF61297-E667-2CC4-4013-C3DA83B80022}"/>
              </a:ext>
            </a:extLst>
          </p:cNvPr>
          <p:cNvSpPr txBox="1"/>
          <p:nvPr/>
        </p:nvSpPr>
        <p:spPr>
          <a:xfrm>
            <a:off x="9829537" y="5489972"/>
            <a:ext cx="236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Trøndelag 9,5 %</a:t>
            </a:r>
          </a:p>
        </p:txBody>
      </p:sp>
    </p:spTree>
    <p:extLst>
      <p:ext uri="{BB962C8B-B14F-4D97-AF65-F5344CB8AC3E}">
        <p14:creationId xmlns:p14="http://schemas.microsoft.com/office/powerpoint/2010/main" val="2880383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BB63B5-3B12-0649-42CE-840E045C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776527"/>
            <a:ext cx="10363200" cy="1121846"/>
          </a:xfrm>
        </p:spPr>
        <p:txBody>
          <a:bodyPr/>
          <a:lstStyle/>
          <a:p>
            <a:r>
              <a:rPr lang="nb-NO" dirty="0"/>
              <a:t>Bolig og boligbehov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24C98A9-89E3-51EA-591D-BE4F34039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168977"/>
            <a:ext cx="10363200" cy="98488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132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43EEDBE-EC1D-ACDD-FCDB-2A2EADE24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8" t="1712"/>
          <a:stretch>
            <a:fillRect/>
          </a:stretch>
        </p:blipFill>
        <p:spPr>
          <a:xfrm>
            <a:off x="3919619" y="0"/>
            <a:ext cx="8171861" cy="320599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C015A55-7980-5089-50B7-8B852B153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140" y="3287022"/>
            <a:ext cx="8171860" cy="357097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6B47FB9-6645-D923-9EFC-743E1E624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98" y="129398"/>
            <a:ext cx="3138103" cy="597220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787A4DE5-BEDC-B31A-9682-D710FBBD6E8D}"/>
              </a:ext>
            </a:extLst>
          </p:cNvPr>
          <p:cNvSpPr txBox="1"/>
          <p:nvPr/>
        </p:nvSpPr>
        <p:spPr>
          <a:xfrm>
            <a:off x="100520" y="6143827"/>
            <a:ext cx="3819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hlinkClick r:id="rId5"/>
              </a:rPr>
              <a:t>https://trondelagitall.no/statistikk/husholdningsprognoser</a:t>
            </a:r>
            <a:r>
              <a:rPr lang="nb-NO" sz="1600" dirty="0"/>
              <a:t> 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EE4EB22-C1E2-E4E8-DDE5-370CA538E8AA}"/>
              </a:ext>
            </a:extLst>
          </p:cNvPr>
          <p:cNvSpPr txBox="1"/>
          <p:nvPr/>
        </p:nvSpPr>
        <p:spPr>
          <a:xfrm>
            <a:off x="9917927" y="2409244"/>
            <a:ext cx="2274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800" i="1" dirty="0"/>
              <a:t>SSB MMMM2024</a:t>
            </a:r>
          </a:p>
        </p:txBody>
      </p:sp>
    </p:spTree>
    <p:extLst>
      <p:ext uri="{BB962C8B-B14F-4D97-AF65-F5344CB8AC3E}">
        <p14:creationId xmlns:p14="http://schemas.microsoft.com/office/powerpoint/2010/main" val="1175115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8A10B68-EB6A-C56A-DF7D-7547F056A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72314"/>
            <a:ext cx="5807413" cy="532027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F6707DB-369C-B6D9-59C6-FDF39D289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564" y="706442"/>
            <a:ext cx="6384587" cy="553389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A0C2051-75D9-788C-BF95-0F5E96BFBAB8}"/>
              </a:ext>
            </a:extLst>
          </p:cNvPr>
          <p:cNvSpPr txBox="1"/>
          <p:nvPr/>
        </p:nvSpPr>
        <p:spPr>
          <a:xfrm>
            <a:off x="1272504" y="97032"/>
            <a:ext cx="9994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Dagens boligmasse er i stor grad enebolig – Bygd før 1990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56BD700-7D45-EFBA-CCB9-D8E3A2B4F656}"/>
              </a:ext>
            </a:extLst>
          </p:cNvPr>
          <p:cNvSpPr txBox="1"/>
          <p:nvPr/>
        </p:nvSpPr>
        <p:spPr>
          <a:xfrm>
            <a:off x="86849" y="6237748"/>
            <a:ext cx="46712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4"/>
              </a:rPr>
              <a:t>https://trondelagitall.no/statistikk/boligmasse-i-trondelag</a:t>
            </a:r>
            <a:r>
              <a:rPr lang="nb-NO" sz="1400" dirty="0"/>
              <a:t>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09140DD-06D8-0656-20CD-EC9135B15755}"/>
              </a:ext>
            </a:extLst>
          </p:cNvPr>
          <p:cNvSpPr txBox="1"/>
          <p:nvPr/>
        </p:nvSpPr>
        <p:spPr>
          <a:xfrm>
            <a:off x="6096000" y="6223737"/>
            <a:ext cx="71068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5"/>
              </a:rPr>
              <a:t>https://trondelagitall.no/statistikk/boliger-etter-byggear</a:t>
            </a:r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18879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23D2840-39DC-FB69-D127-3FC76A4AB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56" y="656400"/>
            <a:ext cx="6093624" cy="554519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4702834-DBDF-BC8D-E9EC-F5D1CB0C1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080" y="847231"/>
            <a:ext cx="6032014" cy="535436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D47AB3C-9D8B-6516-E68C-F0B8944E0FBD}"/>
              </a:ext>
            </a:extLst>
          </p:cNvPr>
          <p:cNvSpPr txBox="1"/>
          <p:nvPr/>
        </p:nvSpPr>
        <p:spPr>
          <a:xfrm>
            <a:off x="1731320" y="10070"/>
            <a:ext cx="8563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>
                <a:solidFill>
                  <a:schemeClr val="tx2"/>
                </a:solidFill>
              </a:rPr>
              <a:t>53 % av boligmassen har et bruksareal på over 160 kvadrat.</a:t>
            </a:r>
            <a:br>
              <a:rPr lang="nb-NO" sz="2000" dirty="0">
                <a:solidFill>
                  <a:schemeClr val="tx2"/>
                </a:solidFill>
              </a:rPr>
            </a:br>
            <a:r>
              <a:rPr lang="nb-NO" sz="2000" dirty="0">
                <a:solidFill>
                  <a:schemeClr val="tx2"/>
                </a:solidFill>
              </a:rPr>
              <a:t>En av kommunene med størst andel store bolig i Trøndelag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2CBDAD5-2170-59B1-2A51-5F09DDA9A104}"/>
              </a:ext>
            </a:extLst>
          </p:cNvPr>
          <p:cNvSpPr txBox="1"/>
          <p:nvPr/>
        </p:nvSpPr>
        <p:spPr>
          <a:xfrm>
            <a:off x="0" y="6392430"/>
            <a:ext cx="9159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https://trondelagitall.no/statistikk/boliger-etter-bruksareal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7168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85946AD-A9C7-681A-B2FA-100C93D4638C}"/>
              </a:ext>
            </a:extLst>
          </p:cNvPr>
          <p:cNvSpPr txBox="1"/>
          <p:nvPr/>
        </p:nvSpPr>
        <p:spPr>
          <a:xfrm>
            <a:off x="105206" y="6305586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https://trondelagitall.no/statistikk/boligbygging</a:t>
            </a:r>
            <a:r>
              <a:rPr lang="nb-NO" dirty="0"/>
              <a:t> 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E59129C-95B0-A409-86FE-7EBFFAD71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7288"/>
            <a:ext cx="12173781" cy="5043424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3923549-E862-CB33-C93A-B3B53C5D57A2}"/>
              </a:ext>
            </a:extLst>
          </p:cNvPr>
          <p:cNvSpPr txBox="1"/>
          <p:nvPr/>
        </p:nvSpPr>
        <p:spPr>
          <a:xfrm>
            <a:off x="2251762" y="183082"/>
            <a:ext cx="735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Begrenset boligbygging de siste årene  </a:t>
            </a:r>
          </a:p>
        </p:txBody>
      </p:sp>
    </p:spTree>
    <p:extLst>
      <p:ext uri="{BB962C8B-B14F-4D97-AF65-F5344CB8AC3E}">
        <p14:creationId xmlns:p14="http://schemas.microsoft.com/office/powerpoint/2010/main" val="1277805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76202C-3285-C3B5-FD81-2D1A535F7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868077"/>
            <a:ext cx="10363200" cy="1121846"/>
          </a:xfrm>
        </p:spPr>
        <p:txBody>
          <a:bodyPr/>
          <a:lstStyle/>
          <a:p>
            <a:r>
              <a:rPr lang="nb-NO" dirty="0"/>
              <a:t>Utfordringer for</a:t>
            </a:r>
            <a:br>
              <a:rPr lang="nb-NO" dirty="0"/>
            </a:br>
            <a:r>
              <a:rPr lang="nb-NO" dirty="0"/>
              <a:t> kommunale tjenester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D915EC-BCFC-7A97-6516-756C51CA4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621" y="4505861"/>
            <a:ext cx="10363200" cy="98488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042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448C785-AEB7-639E-7738-146562D65E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6"/>
          <a:stretch>
            <a:fillRect/>
          </a:stretch>
        </p:blipFill>
        <p:spPr>
          <a:xfrm>
            <a:off x="108283" y="637674"/>
            <a:ext cx="5987717" cy="622032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8FD7EE8-F1BA-1373-7AFD-2B99928950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5" r="1559"/>
          <a:stretch>
            <a:fillRect/>
          </a:stretch>
        </p:blipFill>
        <p:spPr>
          <a:xfrm>
            <a:off x="5773926" y="397042"/>
            <a:ext cx="6418074" cy="646095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8591D43-219D-881E-8E8A-08A728F44BE1}"/>
              </a:ext>
            </a:extLst>
          </p:cNvPr>
          <p:cNvSpPr txBox="1"/>
          <p:nvPr/>
        </p:nvSpPr>
        <p:spPr>
          <a:xfrm>
            <a:off x="-132350" y="63908"/>
            <a:ext cx="6799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Strekk i laget på kommuneøkonomien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CA94775-32D6-5B04-1390-94F537C09F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031495"/>
              </p:ext>
            </p:extLst>
          </p:nvPr>
        </p:nvGraphicFramePr>
        <p:xfrm>
          <a:off x="198238" y="1763715"/>
          <a:ext cx="5987717" cy="4643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Bilde 12">
            <a:extLst>
              <a:ext uri="{FF2B5EF4-FFF2-40B4-BE49-F238E27FC236}">
                <a16:creationId xmlns:a16="http://schemas.microsoft.com/office/drawing/2014/main" id="{64701CA4-A8CF-0176-F0D4-045D068950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431" b="25747"/>
          <a:stretch>
            <a:fillRect/>
          </a:stretch>
        </p:blipFill>
        <p:spPr>
          <a:xfrm>
            <a:off x="1887075" y="1508290"/>
            <a:ext cx="2886478" cy="31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3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7C13A95-F429-4C21-B81A-461089B2F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082" y="155050"/>
            <a:ext cx="6644918" cy="654789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569A3B2-2A16-BA35-2E81-EA9809377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209"/>
            <a:ext cx="5564226" cy="641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725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429C8EA-9736-F066-FC7B-7C1DBB9FF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713" y="838982"/>
            <a:ext cx="6128287" cy="603985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0112258-CCF8-5005-7B0D-8E37E54A1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8147"/>
            <a:ext cx="6128287" cy="603985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26F9C3D-F708-4AD4-99F7-CD840836CB9E}"/>
              </a:ext>
            </a:extLst>
          </p:cNvPr>
          <p:cNvSpPr txBox="1"/>
          <p:nvPr/>
        </p:nvSpPr>
        <p:spPr>
          <a:xfrm>
            <a:off x="6382140" y="141006"/>
            <a:ext cx="555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tx2"/>
                </a:solidFill>
              </a:rPr>
              <a:t>38,5 % av kommunene utgifter i Trøndelag går til helse og omsorg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3E4CA5F-3604-77DB-5047-0958551DE95A}"/>
              </a:ext>
            </a:extLst>
          </p:cNvPr>
          <p:cNvSpPr txBox="1"/>
          <p:nvPr/>
        </p:nvSpPr>
        <p:spPr>
          <a:xfrm>
            <a:off x="442464" y="120171"/>
            <a:ext cx="555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tx2"/>
                </a:solidFill>
              </a:rPr>
              <a:t>37,2 % av kommunene utgifter i Trøndelag  går til barnehage og grunnskole </a:t>
            </a:r>
          </a:p>
        </p:txBody>
      </p:sp>
    </p:spTree>
    <p:extLst>
      <p:ext uri="{BB962C8B-B14F-4D97-AF65-F5344CB8AC3E}">
        <p14:creationId xmlns:p14="http://schemas.microsoft.com/office/powerpoint/2010/main" val="1620446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B5047FE5-4B68-FA06-78BB-A0E9A317CAB2}"/>
              </a:ext>
            </a:extLst>
          </p:cNvPr>
          <p:cNvSpPr txBox="1"/>
          <p:nvPr/>
        </p:nvSpPr>
        <p:spPr>
          <a:xfrm>
            <a:off x="1535176" y="6395381"/>
            <a:ext cx="1036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https://www.ks.no/fagomrader/okonomi/inntektssystemet/demografimodell/</a:t>
            </a:r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A61F37B-9A9E-C502-0037-8CA1E0391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/>
          <a:stretch>
            <a:fillRect/>
          </a:stretch>
        </p:blipFill>
        <p:spPr>
          <a:xfrm>
            <a:off x="1249013" y="648248"/>
            <a:ext cx="9851008" cy="5653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DE8DD48-54B6-D32A-8214-26B218B07B3C}"/>
              </a:ext>
            </a:extLst>
          </p:cNvPr>
          <p:cNvSpPr txBox="1"/>
          <p:nvPr/>
        </p:nvSpPr>
        <p:spPr>
          <a:xfrm>
            <a:off x="1058778" y="93287"/>
            <a:ext cx="10616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Demografiske endringer fører til store endringer i utgiftsbehov</a:t>
            </a:r>
          </a:p>
        </p:txBody>
      </p:sp>
    </p:spTree>
    <p:extLst>
      <p:ext uri="{BB962C8B-B14F-4D97-AF65-F5344CB8AC3E}">
        <p14:creationId xmlns:p14="http://schemas.microsoft.com/office/powerpoint/2010/main" val="10881502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2EB087B-0159-3577-F1F3-3BB22B1C3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735" y="175790"/>
            <a:ext cx="10553071" cy="598457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FACC2BD-9656-47C1-3EBD-F8FA27AC3D08}"/>
              </a:ext>
            </a:extLst>
          </p:cNvPr>
          <p:cNvSpPr txBox="1"/>
          <p:nvPr/>
        </p:nvSpPr>
        <p:spPr>
          <a:xfrm>
            <a:off x="1535176" y="6395381"/>
            <a:ext cx="1036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https://www.ks.no/fagomrader/okonomi/inntektssystemet/demografimodell/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02684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993FB8-4615-805F-6B43-B09FC19BCE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Også tar vi litt næringsstatistikk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654BFD-7693-C6A9-065E-323F78FB72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729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E56EE539-8BE1-4C70-33E0-B92BBA531BEB}"/>
              </a:ext>
            </a:extLst>
          </p:cNvPr>
          <p:cNvSpPr txBox="1"/>
          <p:nvPr/>
        </p:nvSpPr>
        <p:spPr>
          <a:xfrm>
            <a:off x="94718" y="441844"/>
            <a:ext cx="11662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Utvikling i antall lønnstakere i to næringer i Midtre Gauldal</a:t>
            </a:r>
            <a:br>
              <a:rPr lang="nb-NO" sz="2400" dirty="0">
                <a:solidFill>
                  <a:schemeClr val="tx2"/>
                </a:solidFill>
              </a:rPr>
            </a:br>
            <a:r>
              <a:rPr lang="nb-NO" sz="2400" dirty="0">
                <a:solidFill>
                  <a:schemeClr val="tx2"/>
                </a:solidFill>
              </a:rPr>
              <a:t>Næringslivet i kommunen har vært igjennom et betydelig sjokk  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A22A98C-55E9-676E-D283-7A9CDAAA56B7}"/>
              </a:ext>
            </a:extLst>
          </p:cNvPr>
          <p:cNvSpPr txBox="1"/>
          <p:nvPr/>
        </p:nvSpPr>
        <p:spPr>
          <a:xfrm>
            <a:off x="224879" y="6387603"/>
            <a:ext cx="6947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https://trondelagitall.no/statistikk/jobber-og-lonnstakere</a:t>
            </a:r>
            <a:r>
              <a:rPr lang="nb-NO" dirty="0"/>
              <a:t>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0419721-8FDA-3669-3BB3-530BB1012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498783"/>
            <a:ext cx="5834124" cy="448003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806CE7D9-0CE1-5A94-36CF-103DCDD46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" r="1290"/>
          <a:stretch/>
        </p:blipFill>
        <p:spPr>
          <a:xfrm>
            <a:off x="5925879" y="1477622"/>
            <a:ext cx="6092456" cy="481715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93FEBDE1-1983-8664-F644-00D37B84CC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843" t="39109" r="4336" b="34068"/>
          <a:stretch>
            <a:fillRect/>
          </a:stretch>
        </p:blipFill>
        <p:spPr>
          <a:xfrm>
            <a:off x="7074209" y="4849494"/>
            <a:ext cx="1722617" cy="903767"/>
          </a:xfrm>
          <a:prstGeom prst="rect">
            <a:avLst/>
          </a:prstGeom>
        </p:spPr>
      </p:pic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BC8C706-82E4-2198-48F9-2D464963C56E}"/>
              </a:ext>
            </a:extLst>
          </p:cNvPr>
          <p:cNvCxnSpPr>
            <a:cxnSpLocks/>
            <a:endCxn id="11" idx="3"/>
          </p:cNvCxnSpPr>
          <p:nvPr/>
        </p:nvCxnSpPr>
        <p:spPr>
          <a:xfrm flipH="1" flipV="1">
            <a:off x="8796826" y="5301378"/>
            <a:ext cx="246322" cy="4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Bilde 15">
            <a:extLst>
              <a:ext uri="{FF2B5EF4-FFF2-40B4-BE49-F238E27FC236}">
                <a16:creationId xmlns:a16="http://schemas.microsoft.com/office/drawing/2014/main" id="{B3D258CC-5567-9CF3-343A-81F0D26C08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207" t="53330" r="1111" b="19847"/>
          <a:stretch>
            <a:fillRect/>
          </a:stretch>
        </p:blipFill>
        <p:spPr>
          <a:xfrm>
            <a:off x="1240085" y="4296377"/>
            <a:ext cx="1639565" cy="863234"/>
          </a:xfrm>
          <a:prstGeom prst="rect">
            <a:avLst/>
          </a:prstGeom>
        </p:spPr>
      </p:pic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8503EDA1-844D-427A-F6F7-CC762023D2F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 flipV="1">
            <a:off x="2879650" y="4727994"/>
            <a:ext cx="313485" cy="1215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054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9ACD7EA-3FE3-88B2-0769-CCB48DD79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103" y="159624"/>
            <a:ext cx="4607539" cy="6538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D446BCDA-0D91-BE71-E94C-1315F9463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8" y="955798"/>
            <a:ext cx="6817826" cy="388457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B66C48A-E3FE-D006-F9CC-5795D04EEB0E}"/>
              </a:ext>
            </a:extLst>
          </p:cNvPr>
          <p:cNvSpPr txBox="1"/>
          <p:nvPr/>
        </p:nvSpPr>
        <p:spPr>
          <a:xfrm>
            <a:off x="503178" y="335753"/>
            <a:ext cx="452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Ikke for å skryte, men…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BD66875-B4A6-B83B-F5ED-C800A6E078BF}"/>
              </a:ext>
            </a:extLst>
          </p:cNvPr>
          <p:cNvSpPr txBox="1"/>
          <p:nvPr/>
        </p:nvSpPr>
        <p:spPr>
          <a:xfrm>
            <a:off x="365088" y="5075421"/>
            <a:ext cx="61383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 2020 beregnet vi at antall sysselsatte i Midtre Gauldal ville være 2 628 i 2025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tx2"/>
                </a:solidFill>
              </a:rPr>
              <a:t>Fasit ble 2 638 </a:t>
            </a:r>
          </a:p>
        </p:txBody>
      </p:sp>
    </p:spTree>
    <p:extLst>
      <p:ext uri="{BB962C8B-B14F-4D97-AF65-F5344CB8AC3E}">
        <p14:creationId xmlns:p14="http://schemas.microsoft.com/office/powerpoint/2010/main" val="2419637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41EF8A43-D30E-CBC6-4AA3-847085C0E6A9}"/>
              </a:ext>
            </a:extLst>
          </p:cNvPr>
          <p:cNvSpPr txBox="1"/>
          <p:nvPr/>
        </p:nvSpPr>
        <p:spPr>
          <a:xfrm>
            <a:off x="2621279" y="6304058"/>
            <a:ext cx="8429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https://trondelagitall.no/statistikk/sysselsatte-etter-naering</a:t>
            </a:r>
            <a:r>
              <a:rPr lang="nb-NO" dirty="0"/>
              <a:t>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703D150-A4F8-C3AD-51F5-F3E5CB039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781" y="917351"/>
            <a:ext cx="6049219" cy="471553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CB84D4F-0657-B37E-6201-FE3624E85E20}"/>
              </a:ext>
            </a:extLst>
          </p:cNvPr>
          <p:cNvSpPr txBox="1"/>
          <p:nvPr/>
        </p:nvSpPr>
        <p:spPr>
          <a:xfrm>
            <a:off x="1158240" y="184610"/>
            <a:ext cx="9691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Vi starter med å se litt på næringsstrukturen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E90D946-817A-2924-A393-9CFAB0138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83" y="917351"/>
            <a:ext cx="6154464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53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A06FA82C-62FB-A125-BDA9-90011D09A7F0}"/>
              </a:ext>
            </a:extLst>
          </p:cNvPr>
          <p:cNvSpPr txBox="1"/>
          <p:nvPr/>
        </p:nvSpPr>
        <p:spPr>
          <a:xfrm>
            <a:off x="111167" y="3796139"/>
            <a:ext cx="4407031" cy="23991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Lokaliseringskoeffisienten (LQ):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Koeffisienten beregnes ved å se på andelen sysselsatte/verdiskaping i en bestemt næring i en region, delt på andelen sysselsatte /verdiskaping i samme næring på nasjonalt nivå.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Verdi &gt; 1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: Indikerer at næringen er mer konsentrert i regionen enn landsgjennomsnittet (spesialisering).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Verdi &lt; 1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: Indikerer at næringen er mindre konsentrert (lavere spesialiseringsgrad).</a:t>
            </a:r>
            <a:b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b-NO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Verdi = 1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Sans-Regular"/>
                <a:ea typeface="+mn-ea"/>
                <a:cs typeface="+mn-cs"/>
              </a:rPr>
              <a:t>: Indikerer at næringen har samme konsentrasjon som landsgjennomsnittet.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3899ED2-C7E0-886B-2113-801CC73D47DA}"/>
              </a:ext>
            </a:extLst>
          </p:cNvPr>
          <p:cNvSpPr txBox="1"/>
          <p:nvPr/>
        </p:nvSpPr>
        <p:spPr>
          <a:xfrm>
            <a:off x="3561" y="445536"/>
            <a:ext cx="462224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Midtre Gauldal har en høy spesialisering på flere næringer </a:t>
            </a:r>
            <a:br>
              <a:rPr lang="nb-NO" sz="2800" dirty="0">
                <a:solidFill>
                  <a:schemeClr val="tx2"/>
                </a:solidFill>
              </a:rPr>
            </a:br>
            <a:endParaRPr lang="nb-NO" dirty="0">
              <a:solidFill>
                <a:schemeClr val="tx2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dirty="0"/>
              <a:t>Trelast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dirty="0"/>
              <a:t>Jordbruk og skogbruk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dirty="0"/>
              <a:t>Landtransport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dirty="0"/>
              <a:t>Bygg og anlegg  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28588B3-F659-0BF5-1AC3-FBBC8A1FA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227" y="0"/>
            <a:ext cx="7293852" cy="685800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E40C55B-5F98-7CCD-F6C0-3A1EC9BD7EDF}"/>
              </a:ext>
            </a:extLst>
          </p:cNvPr>
          <p:cNvSpPr txBox="1"/>
          <p:nvPr/>
        </p:nvSpPr>
        <p:spPr>
          <a:xfrm>
            <a:off x="111167" y="6195300"/>
            <a:ext cx="4198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https://trondelagitall.no/statistikk/lokaliseringskoeffisient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7046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538856B-063A-FBF7-4A87-889B48BB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814" y="0"/>
            <a:ext cx="6847186" cy="68580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04F821E-2428-45AC-DFB3-2636D0617718}"/>
              </a:ext>
            </a:extLst>
          </p:cNvPr>
          <p:cNvSpPr txBox="1"/>
          <p:nvPr/>
        </p:nvSpPr>
        <p:spPr>
          <a:xfrm>
            <a:off x="9905591" y="5316271"/>
            <a:ext cx="2124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Trøndelag: 0,3 % </a:t>
            </a:r>
          </a:p>
          <a:p>
            <a:r>
              <a:rPr lang="nb-NO" sz="1400"/>
              <a:t>Trøndelag/u Trondheim: 0,3 % </a:t>
            </a:r>
          </a:p>
          <a:p>
            <a:r>
              <a:rPr lang="nb-NO" sz="1400"/>
              <a:t>Norge: 0,3 %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C4EE9F-3645-8ED7-CC71-B55DFE636DC1}"/>
              </a:ext>
            </a:extLst>
          </p:cNvPr>
          <p:cNvSpPr txBox="1"/>
          <p:nvPr/>
        </p:nvSpPr>
        <p:spPr>
          <a:xfrm>
            <a:off x="758952" y="121596"/>
            <a:ext cx="4439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tx2"/>
                </a:solidFill>
              </a:rPr>
              <a:t>Sysselsettingsvekst siste år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224354C-6DCF-93F3-6770-697BC35DF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" y="623238"/>
            <a:ext cx="5281358" cy="3052530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A3B62B1-2C77-A575-E376-F75D61CA2014}"/>
              </a:ext>
            </a:extLst>
          </p:cNvPr>
          <p:cNvSpPr txBox="1"/>
          <p:nvPr/>
        </p:nvSpPr>
        <p:spPr>
          <a:xfrm>
            <a:off x="9108" y="6550223"/>
            <a:ext cx="5834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4"/>
              </a:rPr>
              <a:t>https://trondelagitall.no/statistikk/sysselsatte-etter-naering</a:t>
            </a:r>
            <a:r>
              <a:rPr lang="nb-NO" sz="1400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23B0B01-CA81-5E8B-5D01-2FB9D9A9E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75768"/>
            <a:ext cx="5032019" cy="287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05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CE787B7-0AD5-A438-32EA-DB1C2B336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40" y="0"/>
            <a:ext cx="6846260" cy="68580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FF5B75-AE8A-98AE-6E49-C244241F6DE9}"/>
              </a:ext>
            </a:extLst>
          </p:cNvPr>
          <p:cNvSpPr txBox="1"/>
          <p:nvPr/>
        </p:nvSpPr>
        <p:spPr>
          <a:xfrm>
            <a:off x="9905591" y="5530280"/>
            <a:ext cx="2124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Trøndelag: 6,1 % </a:t>
            </a:r>
          </a:p>
          <a:p>
            <a:r>
              <a:rPr lang="nb-NO" sz="1400"/>
              <a:t>Trøndelag/u Trondheim: 3,2 % </a:t>
            </a:r>
          </a:p>
          <a:p>
            <a:r>
              <a:rPr lang="nb-NO" sz="1400"/>
              <a:t>Norge: 7,1 %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D954063-BC0C-502E-B511-CC9993901825}"/>
              </a:ext>
            </a:extLst>
          </p:cNvPr>
          <p:cNvSpPr txBox="1"/>
          <p:nvPr/>
        </p:nvSpPr>
        <p:spPr>
          <a:xfrm>
            <a:off x="129850" y="92543"/>
            <a:ext cx="521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Betydelig ned siden 2020 – 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flatt fra 2021 -2025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8C4BAFCC-F63C-5B3A-A401-3817083A6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" y="997237"/>
            <a:ext cx="5823539" cy="2254846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FB450B6-5F42-3197-128D-5CF770547768}"/>
              </a:ext>
            </a:extLst>
          </p:cNvPr>
          <p:cNvSpPr txBox="1"/>
          <p:nvPr/>
        </p:nvSpPr>
        <p:spPr>
          <a:xfrm>
            <a:off x="9108" y="6550223"/>
            <a:ext cx="5834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4"/>
              </a:rPr>
              <a:t>https://trondelagitall.no/statistikk/sysselsatte-etter-naering</a:t>
            </a:r>
            <a:r>
              <a:rPr lang="nb-NO" sz="1400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B9626EC-5E5F-D8CE-D8C2-09B58C6CB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347500"/>
            <a:ext cx="5788571" cy="331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82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C7E8BAE-7557-AA82-2572-9AD0B9199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3490"/>
            <a:ext cx="12192000" cy="511126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62DC920-B8E6-CFF8-873A-7129745624ED}"/>
              </a:ext>
            </a:extLst>
          </p:cNvPr>
          <p:cNvSpPr txBox="1"/>
          <p:nvPr/>
        </p:nvSpPr>
        <p:spPr>
          <a:xfrm>
            <a:off x="9108" y="6550223"/>
            <a:ext cx="5834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3"/>
              </a:rPr>
              <a:t>https://trondelagitall.no/statistikk/sysselsatte-etter-naering</a:t>
            </a:r>
            <a:r>
              <a:rPr lang="nb-NO" sz="1400" dirty="0"/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ADCF6C0-463D-B268-27FF-6299776288A6}"/>
              </a:ext>
            </a:extLst>
          </p:cNvPr>
          <p:cNvSpPr txBox="1"/>
          <p:nvPr/>
        </p:nvSpPr>
        <p:spPr>
          <a:xfrm>
            <a:off x="1977656" y="384089"/>
            <a:ext cx="8038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Opp i noen næringer, ned i andre</a:t>
            </a:r>
          </a:p>
        </p:txBody>
      </p:sp>
    </p:spTree>
    <p:extLst>
      <p:ext uri="{BB962C8B-B14F-4D97-AF65-F5344CB8AC3E}">
        <p14:creationId xmlns:p14="http://schemas.microsoft.com/office/powerpoint/2010/main" val="3325163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CD615C8A-7359-FD03-5FDD-04DFB150A996}"/>
              </a:ext>
            </a:extLst>
          </p:cNvPr>
          <p:cNvSpPr txBox="1"/>
          <p:nvPr/>
        </p:nvSpPr>
        <p:spPr>
          <a:xfrm>
            <a:off x="2693060" y="-2351"/>
            <a:ext cx="5788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Djevelen ligger i detaljene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A1FF537-A17A-1723-F885-C0E198950A45}"/>
              </a:ext>
            </a:extLst>
          </p:cNvPr>
          <p:cNvSpPr txBox="1"/>
          <p:nvPr/>
        </p:nvSpPr>
        <p:spPr>
          <a:xfrm>
            <a:off x="2693060" y="6547013"/>
            <a:ext cx="7733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2"/>
              </a:rPr>
              <a:t>https://trondelagitall.no/statistikk/sysselsatte-detaljert</a:t>
            </a:r>
            <a:r>
              <a:rPr lang="nb-NO" dirty="0"/>
              <a:t> 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55B0886A-9B61-AE76-93FE-19016FA0A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91" y="533237"/>
            <a:ext cx="5468113" cy="323895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3DE0246D-40C8-9DEE-9257-BB04192FC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060" y="553839"/>
            <a:ext cx="5468113" cy="32389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CD2E8B4-FFCF-CD30-0019-DBDD8CA61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719" y="877735"/>
            <a:ext cx="5138001" cy="5669277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5ADA4556-B4ED-F615-C844-64C182D9F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691" y="877736"/>
            <a:ext cx="5138001" cy="56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01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356287-59B5-30F3-E873-14BBF0FC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296" y="542357"/>
            <a:ext cx="6097068" cy="595662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C235C8D-AD98-E3A5-5891-0416D7C84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8" y="629719"/>
            <a:ext cx="6096000" cy="5956623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0F80DAC-A928-08E1-C98A-8B4FA6581A66}"/>
              </a:ext>
            </a:extLst>
          </p:cNvPr>
          <p:cNvSpPr txBox="1"/>
          <p:nvPr/>
        </p:nvSpPr>
        <p:spPr>
          <a:xfrm>
            <a:off x="1042416" y="40935"/>
            <a:ext cx="10168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>
                <a:solidFill>
                  <a:schemeClr val="tx2"/>
                </a:solidFill>
              </a:rPr>
              <a:t>Offentlig sektor som drar veksten i store deler av fylket….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562FD87-38F7-BBFF-F04F-212EBA8DFB3A}"/>
              </a:ext>
            </a:extLst>
          </p:cNvPr>
          <p:cNvSpPr txBox="1"/>
          <p:nvPr/>
        </p:nvSpPr>
        <p:spPr>
          <a:xfrm>
            <a:off x="1852724" y="6528795"/>
            <a:ext cx="8975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dirty="0">
                <a:hlinkClick r:id="rId4"/>
              </a:rPr>
              <a:t>https://trondelagitall.no/statistikk/sysselsatte-etter-sektor</a:t>
            </a:r>
            <a:r>
              <a:rPr lang="nb-NO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717528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C267690-D742-F2E8-3D6B-124ACC6CB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210" y="0"/>
            <a:ext cx="6880790" cy="68580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CA3C2E5-0A62-137D-552F-05889885B9D3}"/>
              </a:ext>
            </a:extLst>
          </p:cNvPr>
          <p:cNvSpPr txBox="1"/>
          <p:nvPr/>
        </p:nvSpPr>
        <p:spPr>
          <a:xfrm>
            <a:off x="-106326" y="6488668"/>
            <a:ext cx="7060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dirty="0">
                <a:hlinkClick r:id="rId3"/>
              </a:rPr>
              <a:t>https://trondelagitall.no/statistikk/sysselsatte-etter-sektor</a:t>
            </a:r>
            <a:r>
              <a:rPr lang="nb-NO" dirty="0"/>
              <a:t>  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4DE8733-711F-1C83-522F-C48B86FA1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85" y="191200"/>
            <a:ext cx="5150925" cy="317260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5C9BA77-1603-8D60-3DA6-512FB1DE6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26" y="3363806"/>
            <a:ext cx="5054558" cy="31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108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EC879CB-01BD-402E-EF8B-13EBC919B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803" y="0"/>
            <a:ext cx="6835197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832A9CA8-8B4D-BD5A-4E73-5E6548888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9" y="48753"/>
            <a:ext cx="5579613" cy="343597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FB03EEE2-16EB-CBA2-BA86-29C32F6216A4}"/>
              </a:ext>
            </a:extLst>
          </p:cNvPr>
          <p:cNvSpPr txBox="1"/>
          <p:nvPr/>
        </p:nvSpPr>
        <p:spPr>
          <a:xfrm>
            <a:off x="296400" y="64399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4"/>
              </a:rPr>
              <a:t>https://trondelagitall.no/statistikk/pendling</a:t>
            </a:r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3FE414A-FA5A-AFC5-F418-CB6A1080F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16" y="3648700"/>
            <a:ext cx="5277587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61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C295458-85AF-0236-ED50-BC0FFD2DC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6547"/>
            <a:ext cx="12192000" cy="575755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53DBFD7A-0056-B649-DDA0-36BCD35555FB}"/>
              </a:ext>
            </a:extLst>
          </p:cNvPr>
          <p:cNvSpPr txBox="1"/>
          <p:nvPr/>
        </p:nvSpPr>
        <p:spPr>
          <a:xfrm>
            <a:off x="2187648" y="6414102"/>
            <a:ext cx="905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3"/>
              </a:rPr>
              <a:t>https://trondelagitall.no/statistikk/pendlestrommer-mellom-kommuner</a:t>
            </a:r>
            <a:r>
              <a:rPr lang="nb-NO" dirty="0"/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79EB37-78FF-3F64-9DBE-FC98EE583D28}"/>
              </a:ext>
            </a:extLst>
          </p:cNvPr>
          <p:cNvSpPr txBox="1"/>
          <p:nvPr/>
        </p:nvSpPr>
        <p:spPr>
          <a:xfrm>
            <a:off x="0" y="26994"/>
            <a:ext cx="1209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380 pendlere inn fra Melhus  - mens 450 pendler til byen…200 til Melhus</a:t>
            </a:r>
          </a:p>
        </p:txBody>
      </p:sp>
    </p:spTree>
    <p:extLst>
      <p:ext uri="{BB962C8B-B14F-4D97-AF65-F5344CB8AC3E}">
        <p14:creationId xmlns:p14="http://schemas.microsoft.com/office/powerpoint/2010/main" val="8175197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75413FF-ABBA-8184-DAD6-D1D434CF8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824" y="0"/>
            <a:ext cx="6761284" cy="685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ABCB045-575B-2081-2B8B-405EB44EC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52535"/>
            <a:ext cx="5311471" cy="281975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B896CF3-DDC7-E15F-5E86-4C136D0EE3BF}"/>
              </a:ext>
            </a:extLst>
          </p:cNvPr>
          <p:cNvSpPr txBox="1"/>
          <p:nvPr/>
        </p:nvSpPr>
        <p:spPr>
          <a:xfrm>
            <a:off x="715617" y="953102"/>
            <a:ext cx="3625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Utpendling fra de fleste næringer </a:t>
            </a:r>
          </a:p>
        </p:txBody>
      </p:sp>
    </p:spTree>
    <p:extLst>
      <p:ext uri="{BB962C8B-B14F-4D97-AF65-F5344CB8AC3E}">
        <p14:creationId xmlns:p14="http://schemas.microsoft.com/office/powerpoint/2010/main" val="2548141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7597F6-FC21-E42E-BDBF-09AEBA7BA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868077"/>
            <a:ext cx="10363200" cy="1121846"/>
          </a:xfrm>
        </p:spPr>
        <p:txBody>
          <a:bodyPr/>
          <a:lstStyle/>
          <a:p>
            <a:r>
              <a:rPr lang="nb-NO" dirty="0"/>
              <a:t>Så avslutter vi med noen </a:t>
            </a:r>
            <a:br>
              <a:rPr lang="nb-NO" dirty="0"/>
            </a:br>
            <a:r>
              <a:rPr lang="nb-NO" dirty="0"/>
              <a:t>tall om kompetanse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6C3FA43-0272-84F2-67DF-7D413E7AA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301325"/>
            <a:ext cx="10363200" cy="98488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78398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96DE-C75D-CD8C-81F5-714BE352D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4E7C4D8-736D-F842-CE31-098C61A0F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555"/>
            <a:ext cx="6258547" cy="6180008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6C73A50A-845C-56FD-948F-02E9441C3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763" y="0"/>
            <a:ext cx="6195237" cy="636468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B5D5E4C1-5CBE-33FC-61E2-529AA3831139}"/>
              </a:ext>
            </a:extLst>
          </p:cNvPr>
          <p:cNvSpPr txBox="1"/>
          <p:nvPr/>
        </p:nvSpPr>
        <p:spPr>
          <a:xfrm>
            <a:off x="137519" y="6488668"/>
            <a:ext cx="6550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4"/>
              </a:rPr>
              <a:t>https://trondelagitall.no/statistikk/utdanningsniva</a:t>
            </a:r>
            <a:r>
              <a:rPr lang="nb-NO" sz="1400" dirty="0"/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7429F43-E905-0974-1635-5E521B366BEB}"/>
              </a:ext>
            </a:extLst>
          </p:cNvPr>
          <p:cNvSpPr txBox="1"/>
          <p:nvPr/>
        </p:nvSpPr>
        <p:spPr>
          <a:xfrm>
            <a:off x="5996763" y="6520565"/>
            <a:ext cx="66453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5"/>
              </a:rPr>
              <a:t>https://trondelagitall.no/statistikk/sysselsatte-etter-utdanningsniva</a:t>
            </a:r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5662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FBE4630-ADAB-876E-D6D8-D96B1BE348DD}"/>
              </a:ext>
            </a:extLst>
          </p:cNvPr>
          <p:cNvSpPr txBox="1"/>
          <p:nvPr/>
        </p:nvSpPr>
        <p:spPr>
          <a:xfrm>
            <a:off x="137519" y="6488668"/>
            <a:ext cx="6550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2"/>
              </a:rPr>
              <a:t>https://trondelagitall.no/statistikk/utdanningsniva</a:t>
            </a:r>
            <a:r>
              <a:rPr lang="nb-NO" sz="1400" dirty="0"/>
              <a:t>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DBCE6D5-37D7-0215-A32E-F867D432EF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" r="4502"/>
          <a:stretch>
            <a:fillRect/>
          </a:stretch>
        </p:blipFill>
        <p:spPr>
          <a:xfrm>
            <a:off x="0" y="550911"/>
            <a:ext cx="6310685" cy="549543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A377856-80DA-6075-B46D-CE3244782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85" y="447235"/>
            <a:ext cx="5719638" cy="570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091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6F561973-F1A9-5FBE-493D-0AB3B9FB5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907" y="0"/>
            <a:ext cx="6675093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34016BA-F57B-7677-9264-BFECBAC7223B}"/>
              </a:ext>
            </a:extLst>
          </p:cNvPr>
          <p:cNvSpPr txBox="1"/>
          <p:nvPr/>
        </p:nvSpPr>
        <p:spPr>
          <a:xfrm>
            <a:off x="94167" y="616696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hlinkClick r:id="rId3"/>
              </a:rPr>
              <a:t>https://trondelagitall.no/statistikk/sysselsatte-etter-utdanningsniva</a:t>
            </a:r>
            <a:r>
              <a:rPr lang="nb-NO"/>
              <a:t>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9A45094-F7A3-F389-D659-ACAED62AE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66476"/>
            <a:ext cx="5264575" cy="478347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3431693-0412-EEB3-1F87-C045A8BE70B1}"/>
              </a:ext>
            </a:extLst>
          </p:cNvPr>
          <p:cNvSpPr txBox="1"/>
          <p:nvPr/>
        </p:nvSpPr>
        <p:spPr>
          <a:xfrm>
            <a:off x="4767695" y="5075462"/>
            <a:ext cx="123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-19,4 %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C2311DF-10DB-4BE5-13F5-78633559E593}"/>
              </a:ext>
            </a:extLst>
          </p:cNvPr>
          <p:cNvSpPr txBox="1"/>
          <p:nvPr/>
        </p:nvSpPr>
        <p:spPr>
          <a:xfrm>
            <a:off x="4646115" y="4457282"/>
            <a:ext cx="123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-2,8 %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0FE9F2F-BE01-B60F-5BE3-B63BCA5205EF}"/>
              </a:ext>
            </a:extLst>
          </p:cNvPr>
          <p:cNvSpPr txBox="1"/>
          <p:nvPr/>
        </p:nvSpPr>
        <p:spPr>
          <a:xfrm>
            <a:off x="4767695" y="3642779"/>
            <a:ext cx="123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+33,0 %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8C9858C-0D96-B2D8-6F23-6A130711E405}"/>
              </a:ext>
            </a:extLst>
          </p:cNvPr>
          <p:cNvSpPr txBox="1"/>
          <p:nvPr/>
        </p:nvSpPr>
        <p:spPr>
          <a:xfrm>
            <a:off x="4953246" y="1682890"/>
            <a:ext cx="1236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+170,4 %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C5AB98A-FEFC-2052-96B1-B7023B966AC7}"/>
              </a:ext>
            </a:extLst>
          </p:cNvPr>
          <p:cNvSpPr txBox="1"/>
          <p:nvPr/>
        </p:nvSpPr>
        <p:spPr>
          <a:xfrm>
            <a:off x="423912" y="44705"/>
            <a:ext cx="5092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Vekst i antall sysselsatte med høyere utdanning i nesten alle kommuner</a:t>
            </a:r>
          </a:p>
        </p:txBody>
      </p:sp>
    </p:spTree>
    <p:extLst>
      <p:ext uri="{BB962C8B-B14F-4D97-AF65-F5344CB8AC3E}">
        <p14:creationId xmlns:p14="http://schemas.microsoft.com/office/powerpoint/2010/main" val="9328098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EB36DA3-E1E9-0613-E543-E460DDAAA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552519"/>
            <a:ext cx="6080938" cy="61341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D822503-4EA8-2D62-AC17-B3AAE14E3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0" y="552519"/>
            <a:ext cx="6080410" cy="61341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789026D-9579-F3CD-9D3B-940592710E40}"/>
              </a:ext>
            </a:extLst>
          </p:cNvPr>
          <p:cNvSpPr txBox="1"/>
          <p:nvPr/>
        </p:nvSpPr>
        <p:spPr>
          <a:xfrm>
            <a:off x="3866263" y="5289818"/>
            <a:ext cx="2545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Trøndelag: 9,9%</a:t>
            </a:r>
            <a:br>
              <a:rPr lang="nb-NO" sz="1200" dirty="0"/>
            </a:br>
            <a:r>
              <a:rPr lang="nb-NO" sz="1200" dirty="0"/>
              <a:t>Trøndelag u/Trondheim: 9,9%</a:t>
            </a:r>
            <a:br>
              <a:rPr lang="nb-NO" sz="1200" dirty="0">
                <a:solidFill>
                  <a:srgbClr val="FF0000"/>
                </a:solidFill>
              </a:rPr>
            </a:br>
            <a:r>
              <a:rPr lang="nb-NO" sz="1200" dirty="0"/>
              <a:t>Norge: 10,0%</a:t>
            </a:r>
          </a:p>
          <a:p>
            <a:endParaRPr lang="nb-NO" sz="1200" dirty="0"/>
          </a:p>
          <a:p>
            <a:r>
              <a:rPr lang="nb-NO" sz="1200" dirty="0"/>
              <a:t>9 657 personer i Trøndelag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F996DA6-F8B3-6386-D481-4FFDC3DFE464}"/>
              </a:ext>
            </a:extLst>
          </p:cNvPr>
          <p:cNvSpPr txBox="1"/>
          <p:nvPr/>
        </p:nvSpPr>
        <p:spPr>
          <a:xfrm>
            <a:off x="9832899" y="5328289"/>
            <a:ext cx="25065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Trøndelag: 15,7%</a:t>
            </a:r>
            <a:br>
              <a:rPr lang="nb-NO" sz="1100" dirty="0"/>
            </a:br>
            <a:r>
              <a:rPr lang="nb-NO" sz="1100" dirty="0"/>
              <a:t>Trøndelag u/Trondheim: 16,9%</a:t>
            </a:r>
            <a:br>
              <a:rPr lang="nb-NO" sz="1100" dirty="0">
                <a:solidFill>
                  <a:srgbClr val="FF0000"/>
                </a:solidFill>
              </a:rPr>
            </a:br>
            <a:r>
              <a:rPr lang="nb-NO" sz="1100" dirty="0"/>
              <a:t>Norge: 17,0%</a:t>
            </a:r>
          </a:p>
          <a:p>
            <a:endParaRPr lang="nb-NO" sz="1100" dirty="0"/>
          </a:p>
          <a:p>
            <a:r>
              <a:rPr lang="nb-NO" sz="1100" dirty="0"/>
              <a:t>31 543 personer i Trøndelag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B764017-CBC6-0DAF-EE5F-A04D23A4B90A}"/>
              </a:ext>
            </a:extLst>
          </p:cNvPr>
          <p:cNvSpPr txBox="1"/>
          <p:nvPr/>
        </p:nvSpPr>
        <p:spPr>
          <a:xfrm>
            <a:off x="1626782" y="40297"/>
            <a:ext cx="8633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Har vi en arbeidskraftreserve i de som står utenfor?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1440522-1A0F-618D-A533-F08C57201D12}"/>
              </a:ext>
            </a:extLst>
          </p:cNvPr>
          <p:cNvSpPr txBox="1"/>
          <p:nvPr/>
        </p:nvSpPr>
        <p:spPr>
          <a:xfrm>
            <a:off x="2729910" y="6615578"/>
            <a:ext cx="62253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dirty="0">
                <a:hlinkClick r:id="rId4"/>
              </a:rPr>
              <a:t>https://trondelagitall.no/statistikk/utenfor-arbeid-utdanning-og-arbeidsmarkedstiltak</a:t>
            </a:r>
            <a:r>
              <a:rPr lang="nb-NO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9320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C08A6B4F-78DA-3041-7661-0E660DF3AE88}"/>
              </a:ext>
            </a:extLst>
          </p:cNvPr>
          <p:cNvSpPr txBox="1"/>
          <p:nvPr/>
        </p:nvSpPr>
        <p:spPr>
          <a:xfrm>
            <a:off x="1481877" y="6358029"/>
            <a:ext cx="102391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hlinkClick r:id="rId2"/>
              </a:rPr>
              <a:t>https://trondelagitall.no/statistikk/utenfor-arbeid-utdanning-og-arbeidsmarkedstiltak</a:t>
            </a:r>
            <a:r>
              <a:rPr lang="nb-NO" sz="1600" dirty="0"/>
              <a:t> 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387DC839-FB9B-D8DA-7385-D7ABCDD3B9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72"/>
          <a:stretch>
            <a:fillRect/>
          </a:stretch>
        </p:blipFill>
        <p:spPr>
          <a:xfrm>
            <a:off x="0" y="3592278"/>
            <a:ext cx="12192000" cy="2473363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E838E9E-D058-2F5C-DC3B-0A38C533AB79}"/>
              </a:ext>
            </a:extLst>
          </p:cNvPr>
          <p:cNvSpPr txBox="1"/>
          <p:nvPr/>
        </p:nvSpPr>
        <p:spPr>
          <a:xfrm>
            <a:off x="1058366" y="330694"/>
            <a:ext cx="992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Utenforskapet vokser ikke like mye som debatten skulle tilsi…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0602635-1E11-CF8A-5E72-55DF55401D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09" b="3636"/>
          <a:stretch>
            <a:fillRect/>
          </a:stretch>
        </p:blipFill>
        <p:spPr>
          <a:xfrm>
            <a:off x="0" y="1118915"/>
            <a:ext cx="12192000" cy="247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573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9AD0B782-4AE3-90EB-0D87-59F88AF7AB30}"/>
              </a:ext>
            </a:extLst>
          </p:cNvPr>
          <p:cNvSpPr txBox="1"/>
          <p:nvPr/>
        </p:nvSpPr>
        <p:spPr>
          <a:xfrm>
            <a:off x="158621" y="6581001"/>
            <a:ext cx="51878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i="1"/>
              <a:t>Egne beregninger i Microdata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A59E61C-CACE-B688-0828-533830413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943"/>
            <a:ext cx="12192000" cy="644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346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0ADB6B7B-93D6-F2FD-8917-FAE6C0049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9261"/>
            <a:ext cx="10261848" cy="4419600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28CF18F-BC0E-6794-FCC5-6299D6534205}"/>
              </a:ext>
            </a:extLst>
          </p:cNvPr>
          <p:cNvSpPr txBox="1"/>
          <p:nvPr/>
        </p:nvSpPr>
        <p:spPr>
          <a:xfrm>
            <a:off x="409084" y="890957"/>
            <a:ext cx="10515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Trøndere (15-29 år) utenfor arbeid, utdanning og arbeidsmarkedstiltak i 2019 og deres status i perioden 2020-2024</a:t>
            </a:r>
          </a:p>
        </p:txBody>
      </p:sp>
      <p:sp>
        <p:nvSpPr>
          <p:cNvPr id="12" name="Høyre klammeparentes 11">
            <a:extLst>
              <a:ext uri="{FF2B5EF4-FFF2-40B4-BE49-F238E27FC236}">
                <a16:creationId xmlns:a16="http://schemas.microsoft.com/office/drawing/2014/main" id="{7F54C190-F593-52A7-0EE1-63C7C1CDEC2D}"/>
              </a:ext>
            </a:extLst>
          </p:cNvPr>
          <p:cNvSpPr/>
          <p:nvPr/>
        </p:nvSpPr>
        <p:spPr>
          <a:xfrm>
            <a:off x="9985920" y="4480150"/>
            <a:ext cx="162559" cy="1047519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400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5E013CE-200D-6686-D7A7-EE0DFE23A408}"/>
              </a:ext>
            </a:extLst>
          </p:cNvPr>
          <p:cNvSpPr txBox="1"/>
          <p:nvPr/>
        </p:nvSpPr>
        <p:spPr>
          <a:xfrm>
            <a:off x="10408907" y="3753617"/>
            <a:ext cx="1571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38,0 % utenfor i både 2019 og 2024</a:t>
            </a:r>
          </a:p>
        </p:txBody>
      </p:sp>
      <p:sp>
        <p:nvSpPr>
          <p:cNvPr id="14" name="Høyre klammeparentes 13">
            <a:extLst>
              <a:ext uri="{FF2B5EF4-FFF2-40B4-BE49-F238E27FC236}">
                <a16:creationId xmlns:a16="http://schemas.microsoft.com/office/drawing/2014/main" id="{C59AB50D-12B7-1586-D26D-6310B0397BF8}"/>
              </a:ext>
            </a:extLst>
          </p:cNvPr>
          <p:cNvSpPr/>
          <p:nvPr/>
        </p:nvSpPr>
        <p:spPr>
          <a:xfrm>
            <a:off x="10238640" y="3221948"/>
            <a:ext cx="162559" cy="531669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C5B9FE3-DABB-3824-B842-5B755B8E1F4E}"/>
              </a:ext>
            </a:extLst>
          </p:cNvPr>
          <p:cNvSpPr txBox="1"/>
          <p:nvPr/>
        </p:nvSpPr>
        <p:spPr>
          <a:xfrm>
            <a:off x="10442807" y="3192510"/>
            <a:ext cx="181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23,4 % har vært utenfor i hele perioden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2BC215C-5812-36EC-D223-68E5B334181E}"/>
              </a:ext>
            </a:extLst>
          </p:cNvPr>
          <p:cNvSpPr txBox="1"/>
          <p:nvPr/>
        </p:nvSpPr>
        <p:spPr>
          <a:xfrm>
            <a:off x="10442807" y="4703827"/>
            <a:ext cx="15717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46,6 % av de som var utenfor i 2019 er innenfor i 2024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A9C960E-4355-B9BF-BE3B-AC4019A9445D}"/>
              </a:ext>
            </a:extLst>
          </p:cNvPr>
          <p:cNvSpPr txBox="1"/>
          <p:nvPr/>
        </p:nvSpPr>
        <p:spPr>
          <a:xfrm>
            <a:off x="10368482" y="2052281"/>
            <a:ext cx="15717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Ca. 0,7 % død</a:t>
            </a:r>
          </a:p>
        </p:txBody>
      </p:sp>
      <p:sp>
        <p:nvSpPr>
          <p:cNvPr id="18" name="Høyre klammeparentes 17">
            <a:extLst>
              <a:ext uri="{FF2B5EF4-FFF2-40B4-BE49-F238E27FC236}">
                <a16:creationId xmlns:a16="http://schemas.microsoft.com/office/drawing/2014/main" id="{0711BEC2-8C50-B619-1618-26FB74632AC3}"/>
              </a:ext>
            </a:extLst>
          </p:cNvPr>
          <p:cNvSpPr/>
          <p:nvPr/>
        </p:nvSpPr>
        <p:spPr>
          <a:xfrm>
            <a:off x="9985920" y="3223799"/>
            <a:ext cx="162559" cy="907065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5AE2F7D-0201-00B0-1BD6-C8A7AE1C9E4F}"/>
              </a:ext>
            </a:extLst>
          </p:cNvPr>
          <p:cNvSpPr txBox="1"/>
          <p:nvPr/>
        </p:nvSpPr>
        <p:spPr>
          <a:xfrm>
            <a:off x="10387450" y="2559748"/>
            <a:ext cx="1815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14,7% har utvandret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337D8658-19A2-94A5-4ED8-61C4FAFE96B2}"/>
              </a:ext>
            </a:extLst>
          </p:cNvPr>
          <p:cNvSpPr txBox="1"/>
          <p:nvPr/>
        </p:nvSpPr>
        <p:spPr>
          <a:xfrm>
            <a:off x="541867" y="6216168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N: 9 924 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DEB5D33-0A93-7643-5A17-1928FBA32956}"/>
              </a:ext>
            </a:extLst>
          </p:cNvPr>
          <p:cNvSpPr txBox="1"/>
          <p:nvPr/>
        </p:nvSpPr>
        <p:spPr>
          <a:xfrm>
            <a:off x="1736843" y="-3835"/>
            <a:ext cx="7396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Utenfor på et tidspunkt er ikke det samme som permanent utenfor….</a:t>
            </a:r>
          </a:p>
        </p:txBody>
      </p:sp>
    </p:spTree>
    <p:extLst>
      <p:ext uri="{BB962C8B-B14F-4D97-AF65-F5344CB8AC3E}">
        <p14:creationId xmlns:p14="http://schemas.microsoft.com/office/powerpoint/2010/main" val="3370655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F6044-59D6-E01B-1B55-A9E497943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5648AE7-9DDA-04D4-3A90-FAFE294DADDA}"/>
              </a:ext>
            </a:extLst>
          </p:cNvPr>
          <p:cNvSpPr/>
          <p:nvPr/>
        </p:nvSpPr>
        <p:spPr>
          <a:xfrm>
            <a:off x="3422832" y="6228389"/>
            <a:ext cx="5346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  <a:hlinkClick r:id="rId2"/>
              </a:rPr>
              <a:t>https://trondelagitall.no/</a:t>
            </a: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59B27DE-0B68-55BC-F196-611EE39C4913}"/>
              </a:ext>
            </a:extLst>
          </p:cNvPr>
          <p:cNvSpPr/>
          <p:nvPr/>
        </p:nvSpPr>
        <p:spPr>
          <a:xfrm>
            <a:off x="3938985" y="44836"/>
            <a:ext cx="4092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srgbClr val="018A9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Trøndelag i tall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52169F64-172D-5D0E-48D5-38847CBFC5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34"/>
          <a:stretch/>
        </p:blipFill>
        <p:spPr>
          <a:xfrm>
            <a:off x="336884" y="614534"/>
            <a:ext cx="11648162" cy="56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346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332808"/>
      </p:ext>
    </p:extLst>
  </p:cSld>
  <p:clrMapOvr>
    <a:masterClrMapping/>
  </p:clrMapOvr>
</p:sld>
</file>

<file path=ppt/theme/theme1.xml><?xml version="1.0" encoding="utf-8"?>
<a:theme xmlns:a="http://schemas.openxmlformats.org/drawingml/2006/main" name="TRFK">
  <a:themeElements>
    <a:clrScheme name="TFK">
      <a:dk1>
        <a:sysClr val="windowText" lastClr="000000"/>
      </a:dk1>
      <a:lt1>
        <a:sysClr val="window" lastClr="FFFFFF"/>
      </a:lt1>
      <a:dk2>
        <a:srgbClr val="018A92"/>
      </a:dk2>
      <a:lt2>
        <a:srgbClr val="E7E6E6"/>
      </a:lt2>
      <a:accent1>
        <a:srgbClr val="FFDD00"/>
      </a:accent1>
      <a:accent2>
        <a:srgbClr val="018A92"/>
      </a:accent2>
      <a:accent3>
        <a:srgbClr val="CDC9AF"/>
      </a:accent3>
      <a:accent4>
        <a:srgbClr val="E35205"/>
      </a:accent4>
      <a:accent5>
        <a:srgbClr val="004052"/>
      </a:accent5>
      <a:accent6>
        <a:srgbClr val="000000"/>
      </a:accent6>
      <a:hlink>
        <a:srgbClr val="0563C1"/>
      </a:hlink>
      <a:folHlink>
        <a:srgbClr val="954F72"/>
      </a:folHlink>
    </a:clrScheme>
    <a:fontScheme name="Egendefinert 1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fk_ppt_hovedlogo (1).pptx" id="{BC19AE05-638E-49C8-8B07-F5D649000AFD}" vid="{5E7EE038-3048-41D5-AC0F-0B78C8D66D8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dd9af2-4fb6-4c9d-b1e7-5953e7056a03">
      <Terms xmlns="http://schemas.microsoft.com/office/infopath/2007/PartnerControls"/>
    </lcf76f155ced4ddcb4097134ff3c332f>
    <TaxCatchAll xmlns="4c1e125b-b772-4d2d-8af8-eec310c9bc7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4524CC458AB204A9AE668594E7CAFE2" ma:contentTypeVersion="14" ma:contentTypeDescription="Opprett et nytt dokument." ma:contentTypeScope="" ma:versionID="ca53d91e785442f301400f43f2317227">
  <xsd:schema xmlns:xsd="http://www.w3.org/2001/XMLSchema" xmlns:xs="http://www.w3.org/2001/XMLSchema" xmlns:p="http://schemas.microsoft.com/office/2006/metadata/properties" xmlns:ns2="e0dd9af2-4fb6-4c9d-b1e7-5953e7056a03" xmlns:ns3="4c1e125b-b772-4d2d-8af8-eec310c9bc7c" targetNamespace="http://schemas.microsoft.com/office/2006/metadata/properties" ma:root="true" ma:fieldsID="90962d3e54d2b9018c88f57cdf59aac8" ns2:_="" ns3:_="">
    <xsd:import namespace="e0dd9af2-4fb6-4c9d-b1e7-5953e7056a03"/>
    <xsd:import namespace="4c1e125b-b772-4d2d-8af8-eec310c9bc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d9af2-4fb6-4c9d-b1e7-5953e7056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17f1e631-7134-4ce3-8a3d-482fd88a4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1e125b-b772-4d2d-8af8-eec310c9bc7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dc882f1-b76e-4208-9458-077f72b15e88}" ma:internalName="TaxCatchAll" ma:showField="CatchAllData" ma:web="3380ad97-581c-42a5-b3e1-d37340956b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ADEED3-D19F-409A-AC82-A9778D0D9FAA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e0dd9af2-4fb6-4c9d-b1e7-5953e7056a03"/>
    <ds:schemaRef ds:uri="http://schemas.microsoft.com/office/2006/metadata/properties"/>
    <ds:schemaRef ds:uri="4c1e125b-b772-4d2d-8af8-eec310c9bc7c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11B3FE34-D32E-411D-8F5B-11CD28B709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170A2F-A81F-43F7-8D59-69EE43505B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d9af2-4fb6-4c9d-b1e7-5953e7056a03"/>
    <ds:schemaRef ds:uri="4c1e125b-b772-4d2d-8af8-eec310c9bc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6334d01-13b9-4531-a3a6-532e479d9a1a}" enabled="0" method="" siteId="{b6334d01-13b9-4531-a3a6-532e479d9a1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TRFK_ppt_hovedlogo</Template>
  <TotalTime>5615</TotalTime>
  <Words>1501</Words>
  <Application>Microsoft Office PowerPoint</Application>
  <PresentationFormat>Widescreen</PresentationFormat>
  <Paragraphs>188</Paragraphs>
  <Slides>66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66</vt:i4>
      </vt:variant>
    </vt:vector>
  </HeadingPairs>
  <TitlesOfParts>
    <vt:vector size="71" baseType="lpstr">
      <vt:lpstr>Aptos</vt:lpstr>
      <vt:lpstr>Arial</vt:lpstr>
      <vt:lpstr>Verdana</vt:lpstr>
      <vt:lpstr>WorkSans-Regular</vt:lpstr>
      <vt:lpstr>TRFK</vt:lpstr>
      <vt:lpstr>Trøndelag i tall:  Utviklingstrekk for Midtre Gauldal</vt:lpstr>
      <vt:lpstr>PowerPoint-presentasjon</vt:lpstr>
      <vt:lpstr>PowerPoint-presentasjon</vt:lpstr>
      <vt:lpstr>PowerPoint-presentasjon</vt:lpstr>
      <vt:lpstr>Vi starter med litt demografi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Også litt prognose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Bolig og boligbehov</vt:lpstr>
      <vt:lpstr>PowerPoint-presentasjon</vt:lpstr>
      <vt:lpstr>PowerPoint-presentasjon</vt:lpstr>
      <vt:lpstr>PowerPoint-presentasjon</vt:lpstr>
      <vt:lpstr>PowerPoint-presentasjon</vt:lpstr>
      <vt:lpstr>Utfordringer for  kommunale tjenester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Også tar vi litt næringsstatistikk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Så avslutter vi med noen  tall om kompetanse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Olav Sliper</dc:creator>
  <cp:lastModifiedBy>Jon Olav Sliper</cp:lastModifiedBy>
  <cp:revision>1</cp:revision>
  <cp:lastPrinted>2026-09-01T06:05:34Z</cp:lastPrinted>
  <dcterms:created xsi:type="dcterms:W3CDTF">2026-08-14T09:33:25Z</dcterms:created>
  <dcterms:modified xsi:type="dcterms:W3CDTF">2026-09-01T08:34:04Z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0x01010084524CC458AB204A9AE668594E7CAFE2</vt:lpwstr>
  </property>
</Properties>
</file>