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20" r:id="rId4"/>
    <p:sldMasterId id="2147483833" r:id="rId5"/>
    <p:sldMasterId id="2147483868" r:id="rId6"/>
    <p:sldMasterId id="2147483751" r:id="rId7"/>
  </p:sldMasterIdLst>
  <p:notesMasterIdLst>
    <p:notesMasterId r:id="rId19"/>
  </p:notesMasterIdLst>
  <p:sldIdLst>
    <p:sldId id="2147477658" r:id="rId8"/>
    <p:sldId id="2147480348" r:id="rId9"/>
    <p:sldId id="2147480372" r:id="rId10"/>
    <p:sldId id="2147480365" r:id="rId11"/>
    <p:sldId id="2147480370" r:id="rId12"/>
    <p:sldId id="2147480374" r:id="rId13"/>
    <p:sldId id="2147480375" r:id="rId14"/>
    <p:sldId id="2147480367" r:id="rId15"/>
    <p:sldId id="2147480369" r:id="rId16"/>
    <p:sldId id="2147480373" r:id="rId17"/>
    <p:sldId id="2147477684" r:id="rId18"/>
  </p:sldIdLst>
  <p:sldSz cx="12192000" cy="6858000"/>
  <p:notesSz cx="6797675" cy="98726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Standard inndeling" id="{38F835BA-3332-4865-AE8F-B3D0C140A891}">
          <p14:sldIdLst>
            <p14:sldId id="2147477658"/>
            <p14:sldId id="2147480348"/>
            <p14:sldId id="2147480372"/>
            <p14:sldId id="2147480365"/>
            <p14:sldId id="2147480370"/>
            <p14:sldId id="2147480374"/>
            <p14:sldId id="2147480375"/>
            <p14:sldId id="2147480367"/>
            <p14:sldId id="2147480369"/>
            <p14:sldId id="2147480373"/>
            <p14:sldId id="21474776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28FB8B-6C41-C0E4-115C-73BB097F36C0}" name="Mari Vårdal Nordhus" initials="MN" userId="S::mari.vardal_vegvesen.no#ext#@vtfk.onmicrosoft.com::932031a3-cc9d-4de4-8af1-c0841a3775fe" providerId="AD"/>
  <p188:author id="{C23859A1-B404-3F1C-E1C7-5B88E645E497}" name="Marte Bakken Resell" initials="MR" userId="S::marte.bakken.resell_skien.kommune.no#ext#@vtfk.onmicrosoft.com::f7ed889a-5332-43e3-aa60-02cbcde275b2" providerId="AD"/>
  <p188:author id="{2CFAE3A2-09E6-6990-F1AB-4026FCC6C0A5}" name="Marit Synnes Lindseth" initials="ML" userId="S::marit.lindseth@vtfk.no::b0ac33ed-f155-431c-8c7c-349fff70d633" providerId="AD"/>
  <p188:author id="{87C34EC8-8CB5-E8EC-30DC-FB9D8693721A}" name="Olav Risholt" initials="OR" userId="S::olav.risholt@vtfk.no::430b7c67-6308-49c7-ad15-283095ef5c4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av Risholt" initials="OR" lastIdx="1" clrIdx="0">
    <p:extLst>
      <p:ext uri="{19B8F6BF-5375-455C-9EA6-DF929625EA0E}">
        <p15:presenceInfo xmlns:p15="http://schemas.microsoft.com/office/powerpoint/2012/main" userId="S::olav.risholt@vtfk.no::430b7c67-6308-49c7-ad15-283095ef5c49" providerId="AD"/>
      </p:ext>
    </p:extLst>
  </p:cmAuthor>
  <p:cmAuthor id="2" name="Birgitte Hellstrøm" initials="BH" lastIdx="1" clrIdx="1">
    <p:extLst>
      <p:ext uri="{19B8F6BF-5375-455C-9EA6-DF929625EA0E}">
        <p15:presenceInfo xmlns:p15="http://schemas.microsoft.com/office/powerpoint/2012/main" userId="S::birgitte.hellstrom@vtfk.no::f497e5b4-3075-4193-a0af-af3c9c22ced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4D7D1"/>
    <a:srgbClr val="DBF5EC"/>
    <a:srgbClr val="C7EFE1"/>
    <a:srgbClr val="A6E7D3"/>
    <a:srgbClr val="957076"/>
    <a:srgbClr val="0B604D"/>
    <a:srgbClr val="8A6067"/>
    <a:srgbClr val="008264"/>
    <a:srgbClr val="0D7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8DACA8-E495-474E-85C9-342DE44E97CE}" v="176" dt="2025-01-21T15:20:12.53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6" y="3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Martin Sørli" userId="5e5bc59a-0993-430b-b4a8-781e4f727595" providerId="ADAL" clId="{D98DACA8-E495-474E-85C9-342DE44E97CE}"/>
    <pc:docChg chg="undo redo custSel addSld delSld modSld sldOrd delMainMaster modSection">
      <pc:chgData name="Lars Martin Sørli" userId="5e5bc59a-0993-430b-b4a8-781e4f727595" providerId="ADAL" clId="{D98DACA8-E495-474E-85C9-342DE44E97CE}" dt="2025-01-21T15:21:18.604" v="7494" actId="14100"/>
      <pc:docMkLst>
        <pc:docMk/>
      </pc:docMkLst>
      <pc:sldChg chg="del">
        <pc:chgData name="Lars Martin Sørli" userId="5e5bc59a-0993-430b-b4a8-781e4f727595" providerId="ADAL" clId="{D98DACA8-E495-474E-85C9-342DE44E97CE}" dt="2024-11-26T14:25:31.167" v="108" actId="47"/>
        <pc:sldMkLst>
          <pc:docMk/>
          <pc:sldMk cId="376712729" sldId="258"/>
        </pc:sldMkLst>
      </pc:sldChg>
      <pc:sldChg chg="del">
        <pc:chgData name="Lars Martin Sørli" userId="5e5bc59a-0993-430b-b4a8-781e4f727595" providerId="ADAL" clId="{D98DACA8-E495-474E-85C9-342DE44E97CE}" dt="2024-11-26T14:25:32.986" v="111" actId="47"/>
        <pc:sldMkLst>
          <pc:docMk/>
          <pc:sldMk cId="3427295184" sldId="1744"/>
        </pc:sldMkLst>
      </pc:sldChg>
      <pc:sldChg chg="del">
        <pc:chgData name="Lars Martin Sørli" userId="5e5bc59a-0993-430b-b4a8-781e4f727595" providerId="ADAL" clId="{D98DACA8-E495-474E-85C9-342DE44E97CE}" dt="2024-11-26T14:23:55.447" v="48" actId="47"/>
        <pc:sldMkLst>
          <pc:docMk/>
          <pc:sldMk cId="1402573666" sldId="11538"/>
        </pc:sldMkLst>
      </pc:sldChg>
      <pc:sldChg chg="addSp delSp modSp mod">
        <pc:chgData name="Lars Martin Sørli" userId="5e5bc59a-0993-430b-b4a8-781e4f727595" providerId="ADAL" clId="{D98DACA8-E495-474E-85C9-342DE44E97CE}" dt="2025-01-21T13:06:16.982" v="6821" actId="6549"/>
        <pc:sldMkLst>
          <pc:docMk/>
          <pc:sldMk cId="2222310277" sldId="2147477658"/>
        </pc:sldMkLst>
        <pc:spChg chg="mod">
          <ac:chgData name="Lars Martin Sørli" userId="5e5bc59a-0993-430b-b4a8-781e4f727595" providerId="ADAL" clId="{D98DACA8-E495-474E-85C9-342DE44E97CE}" dt="2025-01-21T13:06:16.982" v="6821" actId="6549"/>
          <ac:spMkLst>
            <pc:docMk/>
            <pc:sldMk cId="2222310277" sldId="2147477658"/>
            <ac:spMk id="132" creationId="{00000000-0000-0000-0000-000000000000}"/>
          </ac:spMkLst>
        </pc:spChg>
      </pc:sldChg>
      <pc:sldChg chg="del">
        <pc:chgData name="Lars Martin Sørli" userId="5e5bc59a-0993-430b-b4a8-781e4f727595" providerId="ADAL" clId="{D98DACA8-E495-474E-85C9-342DE44E97CE}" dt="2024-11-26T14:25:51.972" v="117" actId="47"/>
        <pc:sldMkLst>
          <pc:docMk/>
          <pc:sldMk cId="4037919746" sldId="2147477663"/>
        </pc:sldMkLst>
      </pc:sldChg>
      <pc:sldChg chg="del">
        <pc:chgData name="Lars Martin Sørli" userId="5e5bc59a-0993-430b-b4a8-781e4f727595" providerId="ADAL" clId="{D98DACA8-E495-474E-85C9-342DE44E97CE}" dt="2024-11-26T14:23:56.656" v="50" actId="47"/>
        <pc:sldMkLst>
          <pc:docMk/>
          <pc:sldMk cId="20243772" sldId="2147477671"/>
        </pc:sldMkLst>
      </pc:sldChg>
      <pc:sldChg chg="del">
        <pc:chgData name="Lars Martin Sørli" userId="5e5bc59a-0993-430b-b4a8-781e4f727595" providerId="ADAL" clId="{D98DACA8-E495-474E-85C9-342DE44E97CE}" dt="2024-11-26T14:38:16.037" v="377" actId="47"/>
        <pc:sldMkLst>
          <pc:docMk/>
          <pc:sldMk cId="3651176587" sldId="2147477675"/>
        </pc:sldMkLst>
      </pc:sldChg>
      <pc:sldChg chg="del">
        <pc:chgData name="Lars Martin Sørli" userId="5e5bc59a-0993-430b-b4a8-781e4f727595" providerId="ADAL" clId="{D98DACA8-E495-474E-85C9-342DE44E97CE}" dt="2024-11-26T14:38:01.606" v="375" actId="47"/>
        <pc:sldMkLst>
          <pc:docMk/>
          <pc:sldMk cId="3932599114" sldId="2147477677"/>
        </pc:sldMkLst>
      </pc:sldChg>
      <pc:sldChg chg="del">
        <pc:chgData name="Lars Martin Sørli" userId="5e5bc59a-0993-430b-b4a8-781e4f727595" providerId="ADAL" clId="{D98DACA8-E495-474E-85C9-342DE44E97CE}" dt="2024-11-26T14:38:02.526" v="376" actId="47"/>
        <pc:sldMkLst>
          <pc:docMk/>
          <pc:sldMk cId="1573920687" sldId="2147477680"/>
        </pc:sldMkLst>
      </pc:sldChg>
      <pc:sldChg chg="addSp modSp del mod ord">
        <pc:chgData name="Lars Martin Sørli" userId="5e5bc59a-0993-430b-b4a8-781e4f727595" providerId="ADAL" clId="{D98DACA8-E495-474E-85C9-342DE44E97CE}" dt="2025-01-09T09:14:05.315" v="2220" actId="47"/>
        <pc:sldMkLst>
          <pc:docMk/>
          <pc:sldMk cId="3461900467" sldId="2147477682"/>
        </pc:sldMkLst>
      </pc:sldChg>
      <pc:sldChg chg="del">
        <pc:chgData name="Lars Martin Sørli" userId="5e5bc59a-0993-430b-b4a8-781e4f727595" providerId="ADAL" clId="{D98DACA8-E495-474E-85C9-342DE44E97CE}" dt="2024-11-26T14:25:52.910" v="118" actId="47"/>
        <pc:sldMkLst>
          <pc:docMk/>
          <pc:sldMk cId="2372833653" sldId="2147477709"/>
        </pc:sldMkLst>
      </pc:sldChg>
      <pc:sldChg chg="del">
        <pc:chgData name="Lars Martin Sørli" userId="5e5bc59a-0993-430b-b4a8-781e4f727595" providerId="ADAL" clId="{D98DACA8-E495-474E-85C9-342DE44E97CE}" dt="2024-11-26T14:23:56.014" v="49" actId="47"/>
        <pc:sldMkLst>
          <pc:docMk/>
          <pc:sldMk cId="301355670" sldId="2147477715"/>
        </pc:sldMkLst>
      </pc:sldChg>
      <pc:sldChg chg="del">
        <pc:chgData name="Lars Martin Sørli" userId="5e5bc59a-0993-430b-b4a8-781e4f727595" providerId="ADAL" clId="{D98DACA8-E495-474E-85C9-342DE44E97CE}" dt="2024-11-26T14:25:54.190" v="119" actId="47"/>
        <pc:sldMkLst>
          <pc:docMk/>
          <pc:sldMk cId="2104411652" sldId="2147477718"/>
        </pc:sldMkLst>
      </pc:sldChg>
      <pc:sldChg chg="del">
        <pc:chgData name="Lars Martin Sørli" userId="5e5bc59a-0993-430b-b4a8-781e4f727595" providerId="ADAL" clId="{D98DACA8-E495-474E-85C9-342DE44E97CE}" dt="2025-01-07T11:23:20.624" v="839" actId="47"/>
        <pc:sldMkLst>
          <pc:docMk/>
          <pc:sldMk cId="75152737" sldId="2147478121"/>
        </pc:sldMkLst>
      </pc:sldChg>
      <pc:sldChg chg="del">
        <pc:chgData name="Lars Martin Sørli" userId="5e5bc59a-0993-430b-b4a8-781e4f727595" providerId="ADAL" clId="{D98DACA8-E495-474E-85C9-342DE44E97CE}" dt="2024-11-26T14:26:46.070" v="127" actId="47"/>
        <pc:sldMkLst>
          <pc:docMk/>
          <pc:sldMk cId="679709718" sldId="2147478146"/>
        </pc:sldMkLst>
      </pc:sldChg>
      <pc:sldChg chg="modSp del mod">
        <pc:chgData name="Lars Martin Sørli" userId="5e5bc59a-0993-430b-b4a8-781e4f727595" providerId="ADAL" clId="{D98DACA8-E495-474E-85C9-342DE44E97CE}" dt="2025-01-07T11:25:04.547" v="887" actId="47"/>
        <pc:sldMkLst>
          <pc:docMk/>
          <pc:sldMk cId="2536350965" sldId="2147480132"/>
        </pc:sldMkLst>
      </pc:sldChg>
      <pc:sldChg chg="del">
        <pc:chgData name="Lars Martin Sørli" userId="5e5bc59a-0993-430b-b4a8-781e4f727595" providerId="ADAL" clId="{D98DACA8-E495-474E-85C9-342DE44E97CE}" dt="2024-11-26T14:26:29.444" v="122" actId="47"/>
        <pc:sldMkLst>
          <pc:docMk/>
          <pc:sldMk cId="1452422840" sldId="2147480137"/>
        </pc:sldMkLst>
      </pc:sldChg>
      <pc:sldChg chg="del">
        <pc:chgData name="Lars Martin Sørli" userId="5e5bc59a-0993-430b-b4a8-781e4f727595" providerId="ADAL" clId="{D98DACA8-E495-474E-85C9-342DE44E97CE}" dt="2024-11-26T14:26:33.716" v="124" actId="47"/>
        <pc:sldMkLst>
          <pc:docMk/>
          <pc:sldMk cId="1566786104" sldId="2147480140"/>
        </pc:sldMkLst>
      </pc:sldChg>
      <pc:sldChg chg="del">
        <pc:chgData name="Lars Martin Sørli" userId="5e5bc59a-0993-430b-b4a8-781e4f727595" providerId="ADAL" clId="{D98DACA8-E495-474E-85C9-342DE44E97CE}" dt="2024-11-26T14:25:32.438" v="110" actId="47"/>
        <pc:sldMkLst>
          <pc:docMk/>
          <pc:sldMk cId="131985964" sldId="2147480145"/>
        </pc:sldMkLst>
      </pc:sldChg>
      <pc:sldChg chg="del">
        <pc:chgData name="Lars Martin Sørli" userId="5e5bc59a-0993-430b-b4a8-781e4f727595" providerId="ADAL" clId="{D98DACA8-E495-474E-85C9-342DE44E97CE}" dt="2024-11-26T14:25:31.736" v="109" actId="47"/>
        <pc:sldMkLst>
          <pc:docMk/>
          <pc:sldMk cId="82365295" sldId="2147480152"/>
        </pc:sldMkLst>
      </pc:sldChg>
      <pc:sldChg chg="del">
        <pc:chgData name="Lars Martin Sørli" userId="5e5bc59a-0993-430b-b4a8-781e4f727595" providerId="ADAL" clId="{D98DACA8-E495-474E-85C9-342DE44E97CE}" dt="2024-11-26T14:25:30.571" v="107" actId="47"/>
        <pc:sldMkLst>
          <pc:docMk/>
          <pc:sldMk cId="2318623835" sldId="2147480153"/>
        </pc:sldMkLst>
      </pc:sldChg>
      <pc:sldChg chg="del">
        <pc:chgData name="Lars Martin Sørli" userId="5e5bc59a-0993-430b-b4a8-781e4f727595" providerId="ADAL" clId="{D98DACA8-E495-474E-85C9-342DE44E97CE}" dt="2024-11-26T14:25:33.710" v="112" actId="47"/>
        <pc:sldMkLst>
          <pc:docMk/>
          <pc:sldMk cId="129017769" sldId="2147480162"/>
        </pc:sldMkLst>
      </pc:sldChg>
      <pc:sldChg chg="modSp del mod">
        <pc:chgData name="Lars Martin Sørli" userId="5e5bc59a-0993-430b-b4a8-781e4f727595" providerId="ADAL" clId="{D98DACA8-E495-474E-85C9-342DE44E97CE}" dt="2025-01-07T11:22:22.429" v="796" actId="47"/>
        <pc:sldMkLst>
          <pc:docMk/>
          <pc:sldMk cId="270977548" sldId="2147480167"/>
        </pc:sldMkLst>
      </pc:sldChg>
      <pc:sldChg chg="del">
        <pc:chgData name="Lars Martin Sørli" userId="5e5bc59a-0993-430b-b4a8-781e4f727595" providerId="ADAL" clId="{D98DACA8-E495-474E-85C9-342DE44E97CE}" dt="2025-01-07T11:25:03.451" v="886" actId="47"/>
        <pc:sldMkLst>
          <pc:docMk/>
          <pc:sldMk cId="107552089" sldId="2147480182"/>
        </pc:sldMkLst>
      </pc:sldChg>
      <pc:sldChg chg="del">
        <pc:chgData name="Lars Martin Sørli" userId="5e5bc59a-0993-430b-b4a8-781e4f727595" providerId="ADAL" clId="{D98DACA8-E495-474E-85C9-342DE44E97CE}" dt="2024-11-26T14:26:32.786" v="123" actId="47"/>
        <pc:sldMkLst>
          <pc:docMk/>
          <pc:sldMk cId="3379901571" sldId="2147480183"/>
        </pc:sldMkLst>
      </pc:sldChg>
      <pc:sldChg chg="del">
        <pc:chgData name="Lars Martin Sørli" userId="5e5bc59a-0993-430b-b4a8-781e4f727595" providerId="ADAL" clId="{D98DACA8-E495-474E-85C9-342DE44E97CE}" dt="2024-11-26T14:25:34.788" v="113" actId="47"/>
        <pc:sldMkLst>
          <pc:docMk/>
          <pc:sldMk cId="2443126641" sldId="2147480184"/>
        </pc:sldMkLst>
      </pc:sldChg>
      <pc:sldChg chg="del">
        <pc:chgData name="Lars Martin Sørli" userId="5e5bc59a-0993-430b-b4a8-781e4f727595" providerId="ADAL" clId="{D98DACA8-E495-474E-85C9-342DE44E97CE}" dt="2024-11-26T14:25:38.376" v="114" actId="47"/>
        <pc:sldMkLst>
          <pc:docMk/>
          <pc:sldMk cId="1178422781" sldId="2147480185"/>
        </pc:sldMkLst>
      </pc:sldChg>
      <pc:sldChg chg="del">
        <pc:chgData name="Lars Martin Sørli" userId="5e5bc59a-0993-430b-b4a8-781e4f727595" providerId="ADAL" clId="{D98DACA8-E495-474E-85C9-342DE44E97CE}" dt="2024-11-26T14:26:23.103" v="121" actId="47"/>
        <pc:sldMkLst>
          <pc:docMk/>
          <pc:sldMk cId="988109022" sldId="2147480186"/>
        </pc:sldMkLst>
      </pc:sldChg>
      <pc:sldChg chg="del">
        <pc:chgData name="Lars Martin Sørli" userId="5e5bc59a-0993-430b-b4a8-781e4f727595" providerId="ADAL" clId="{D98DACA8-E495-474E-85C9-342DE44E97CE}" dt="2024-11-26T14:26:37.069" v="125" actId="47"/>
        <pc:sldMkLst>
          <pc:docMk/>
          <pc:sldMk cId="1005019539" sldId="2147480187"/>
        </pc:sldMkLst>
      </pc:sldChg>
      <pc:sldChg chg="del">
        <pc:chgData name="Lars Martin Sørli" userId="5e5bc59a-0993-430b-b4a8-781e4f727595" providerId="ADAL" clId="{D98DACA8-E495-474E-85C9-342DE44E97CE}" dt="2024-11-26T14:26:38.842" v="126" actId="47"/>
        <pc:sldMkLst>
          <pc:docMk/>
          <pc:sldMk cId="1176564557" sldId="2147480188"/>
        </pc:sldMkLst>
      </pc:sldChg>
      <pc:sldChg chg="modSp del mod ord">
        <pc:chgData name="Lars Martin Sørli" userId="5e5bc59a-0993-430b-b4a8-781e4f727595" providerId="ADAL" clId="{D98DACA8-E495-474E-85C9-342DE44E97CE}" dt="2025-01-07T11:25:01.010" v="884" actId="47"/>
        <pc:sldMkLst>
          <pc:docMk/>
          <pc:sldMk cId="776421988" sldId="2147480287"/>
        </pc:sldMkLst>
      </pc:sldChg>
      <pc:sldChg chg="del">
        <pc:chgData name="Lars Martin Sørli" userId="5e5bc59a-0993-430b-b4a8-781e4f727595" providerId="ADAL" clId="{D98DACA8-E495-474E-85C9-342DE44E97CE}" dt="2024-11-26T14:25:25.590" v="106" actId="47"/>
        <pc:sldMkLst>
          <pc:docMk/>
          <pc:sldMk cId="4069520853" sldId="2147480328"/>
        </pc:sldMkLst>
      </pc:sldChg>
      <pc:sldChg chg="del">
        <pc:chgData name="Lars Martin Sørli" userId="5e5bc59a-0993-430b-b4a8-781e4f727595" providerId="ADAL" clId="{D98DACA8-E495-474E-85C9-342DE44E97CE}" dt="2024-11-26T14:23:57.313" v="51" actId="47"/>
        <pc:sldMkLst>
          <pc:docMk/>
          <pc:sldMk cId="221182094" sldId="2147480334"/>
        </pc:sldMkLst>
      </pc:sldChg>
      <pc:sldChg chg="addSp delSp modSp mod">
        <pc:chgData name="Lars Martin Sørli" userId="5e5bc59a-0993-430b-b4a8-781e4f727595" providerId="ADAL" clId="{D98DACA8-E495-474E-85C9-342DE44E97CE}" dt="2025-01-21T13:38:01.315" v="6982" actId="14100"/>
        <pc:sldMkLst>
          <pc:docMk/>
          <pc:sldMk cId="589997352" sldId="2147480348"/>
        </pc:sldMkLst>
        <pc:spChg chg="mod">
          <ac:chgData name="Lars Martin Sørli" userId="5e5bc59a-0993-430b-b4a8-781e4f727595" providerId="ADAL" clId="{D98DACA8-E495-474E-85C9-342DE44E97CE}" dt="2025-01-21T13:38:01.315" v="6982" actId="14100"/>
          <ac:spMkLst>
            <pc:docMk/>
            <pc:sldMk cId="589997352" sldId="2147480348"/>
            <ac:spMk id="8" creationId="{ECADCADE-AF37-310E-A45D-8E73AB302214}"/>
          </ac:spMkLst>
        </pc:spChg>
        <pc:spChg chg="mod">
          <ac:chgData name="Lars Martin Sørli" userId="5e5bc59a-0993-430b-b4a8-781e4f727595" providerId="ADAL" clId="{D98DACA8-E495-474E-85C9-342DE44E97CE}" dt="2024-11-26T14:28:12.538" v="165" actId="1076"/>
          <ac:spMkLst>
            <pc:docMk/>
            <pc:sldMk cId="589997352" sldId="2147480348"/>
            <ac:spMk id="9" creationId="{2A78D1C8-3D04-78B9-D176-9CB0F44F3E8B}"/>
          </ac:spMkLst>
        </pc:spChg>
        <pc:picChg chg="add mod">
          <ac:chgData name="Lars Martin Sørli" userId="5e5bc59a-0993-430b-b4a8-781e4f727595" providerId="ADAL" clId="{D98DACA8-E495-474E-85C9-342DE44E97CE}" dt="2025-01-09T08:22:35.392" v="1533" actId="571"/>
          <ac:picMkLst>
            <pc:docMk/>
            <pc:sldMk cId="589997352" sldId="2147480348"/>
            <ac:picMk id="4" creationId="{0FA43216-2025-F068-078C-A3E9C86BBFF4}"/>
          </ac:picMkLst>
        </pc:picChg>
        <pc:picChg chg="add mod">
          <ac:chgData name="Lars Martin Sørli" userId="5e5bc59a-0993-430b-b4a8-781e4f727595" providerId="ADAL" clId="{D98DACA8-E495-474E-85C9-342DE44E97CE}" dt="2025-01-21T13:12:56.740" v="6932" actId="14100"/>
          <ac:picMkLst>
            <pc:docMk/>
            <pc:sldMk cId="589997352" sldId="2147480348"/>
            <ac:picMk id="6" creationId="{86F257A0-0F4E-F7A5-E361-A252B1498684}"/>
          </ac:picMkLst>
        </pc:picChg>
      </pc:sldChg>
      <pc:sldChg chg="del">
        <pc:chgData name="Lars Martin Sørli" userId="5e5bc59a-0993-430b-b4a8-781e4f727595" providerId="ADAL" clId="{D98DACA8-E495-474E-85C9-342DE44E97CE}" dt="2024-11-26T14:23:58.039" v="52" actId="47"/>
        <pc:sldMkLst>
          <pc:docMk/>
          <pc:sldMk cId="2498659278" sldId="2147480360"/>
        </pc:sldMkLst>
      </pc:sldChg>
      <pc:sldChg chg="del">
        <pc:chgData name="Lars Martin Sørli" userId="5e5bc59a-0993-430b-b4a8-781e4f727595" providerId="ADAL" clId="{D98DACA8-E495-474E-85C9-342DE44E97CE}" dt="2024-11-26T14:37:54.655" v="374" actId="47"/>
        <pc:sldMkLst>
          <pc:docMk/>
          <pc:sldMk cId="370353521" sldId="2147480361"/>
        </pc:sldMkLst>
      </pc:sldChg>
      <pc:sldChg chg="del">
        <pc:chgData name="Lars Martin Sørli" userId="5e5bc59a-0993-430b-b4a8-781e4f727595" providerId="ADAL" clId="{D98DACA8-E495-474E-85C9-342DE44E97CE}" dt="2024-11-26T14:26:09.078" v="120" actId="47"/>
        <pc:sldMkLst>
          <pc:docMk/>
          <pc:sldMk cId="1155258315" sldId="2147480362"/>
        </pc:sldMkLst>
      </pc:sldChg>
      <pc:sldChg chg="new del">
        <pc:chgData name="Lars Martin Sørli" userId="5e5bc59a-0993-430b-b4a8-781e4f727595" providerId="ADAL" clId="{D98DACA8-E495-474E-85C9-342DE44E97CE}" dt="2024-11-26T14:27:08.310" v="130" actId="47"/>
        <pc:sldMkLst>
          <pc:docMk/>
          <pc:sldMk cId="3639498542" sldId="2147480362"/>
        </pc:sldMkLst>
      </pc:sldChg>
      <pc:sldChg chg="del">
        <pc:chgData name="Lars Martin Sørli" userId="5e5bc59a-0993-430b-b4a8-781e4f727595" providerId="ADAL" clId="{D98DACA8-E495-474E-85C9-342DE44E97CE}" dt="2024-11-26T14:25:24.826" v="105" actId="47"/>
        <pc:sldMkLst>
          <pc:docMk/>
          <pc:sldMk cId="3468402639" sldId="2147480363"/>
        </pc:sldMkLst>
      </pc:sldChg>
      <pc:sldChg chg="addSp delSp modSp add del mod">
        <pc:chgData name="Lars Martin Sørli" userId="5e5bc59a-0993-430b-b4a8-781e4f727595" providerId="ADAL" clId="{D98DACA8-E495-474E-85C9-342DE44E97CE}" dt="2025-01-21T14:35:39.711" v="7481" actId="2696"/>
        <pc:sldMkLst>
          <pc:docMk/>
          <pc:sldMk cId="3648865314" sldId="2147480363"/>
        </pc:sldMkLst>
      </pc:sldChg>
      <pc:sldChg chg="addSp delSp modSp new del mod">
        <pc:chgData name="Lars Martin Sørli" userId="5e5bc59a-0993-430b-b4a8-781e4f727595" providerId="ADAL" clId="{D98DACA8-E495-474E-85C9-342DE44E97CE}" dt="2025-01-07T11:24:57.664" v="883" actId="47"/>
        <pc:sldMkLst>
          <pc:docMk/>
          <pc:sldMk cId="3372311821" sldId="2147480364"/>
        </pc:sldMkLst>
      </pc:sldChg>
      <pc:sldChg chg="new del">
        <pc:chgData name="Lars Martin Sørli" userId="5e5bc59a-0993-430b-b4a8-781e4f727595" providerId="ADAL" clId="{D98DACA8-E495-474E-85C9-342DE44E97CE}" dt="2025-01-07T13:36:42.731" v="1479" actId="47"/>
        <pc:sldMkLst>
          <pc:docMk/>
          <pc:sldMk cId="3385318415" sldId="2147480364"/>
        </pc:sldMkLst>
      </pc:sldChg>
      <pc:sldChg chg="addSp delSp modSp new mod ord">
        <pc:chgData name="Lars Martin Sørli" userId="5e5bc59a-0993-430b-b4a8-781e4f727595" providerId="ADAL" clId="{D98DACA8-E495-474E-85C9-342DE44E97CE}" dt="2025-01-21T14:34:07.835" v="7460" actId="207"/>
        <pc:sldMkLst>
          <pc:docMk/>
          <pc:sldMk cId="1901115280" sldId="2147480365"/>
        </pc:sldMkLst>
        <pc:spChg chg="mod">
          <ac:chgData name="Lars Martin Sørli" userId="5e5bc59a-0993-430b-b4a8-781e4f727595" providerId="ADAL" clId="{D98DACA8-E495-474E-85C9-342DE44E97CE}" dt="2025-01-21T14:33:09.451" v="7452" actId="14100"/>
          <ac:spMkLst>
            <pc:docMk/>
            <pc:sldMk cId="1901115280" sldId="2147480365"/>
            <ac:spMk id="2" creationId="{333163DF-6031-CB28-B73A-74BCB0EA30BB}"/>
          </ac:spMkLst>
        </pc:spChg>
        <pc:spChg chg="mod">
          <ac:chgData name="Lars Martin Sørli" userId="5e5bc59a-0993-430b-b4a8-781e4f727595" providerId="ADAL" clId="{D98DACA8-E495-474E-85C9-342DE44E97CE}" dt="2025-01-21T14:34:07.835" v="7460" actId="207"/>
          <ac:spMkLst>
            <pc:docMk/>
            <pc:sldMk cId="1901115280" sldId="2147480365"/>
            <ac:spMk id="3" creationId="{0AEF1A34-5B8E-308E-1887-C2E7EEF38024}"/>
          </ac:spMkLst>
        </pc:spChg>
        <pc:picChg chg="add mod ord">
          <ac:chgData name="Lars Martin Sørli" userId="5e5bc59a-0993-430b-b4a8-781e4f727595" providerId="ADAL" clId="{D98DACA8-E495-474E-85C9-342DE44E97CE}" dt="2025-01-21T14:33:45.939" v="7456" actId="167"/>
          <ac:picMkLst>
            <pc:docMk/>
            <pc:sldMk cId="1901115280" sldId="2147480365"/>
            <ac:picMk id="4" creationId="{38AAFEBD-B265-E157-D114-98F37C0014D2}"/>
          </ac:picMkLst>
        </pc:picChg>
      </pc:sldChg>
      <pc:sldChg chg="modSp new del mod ord">
        <pc:chgData name="Lars Martin Sørli" userId="5e5bc59a-0993-430b-b4a8-781e4f727595" providerId="ADAL" clId="{D98DACA8-E495-474E-85C9-342DE44E97CE}" dt="2025-01-09T12:18:40.650" v="4579" actId="47"/>
        <pc:sldMkLst>
          <pc:docMk/>
          <pc:sldMk cId="132862580" sldId="2147480366"/>
        </pc:sldMkLst>
      </pc:sldChg>
      <pc:sldChg chg="addSp delSp modSp new mod ord">
        <pc:chgData name="Lars Martin Sørli" userId="5e5bc59a-0993-430b-b4a8-781e4f727595" providerId="ADAL" clId="{D98DACA8-E495-474E-85C9-342DE44E97CE}" dt="2025-01-10T13:25:06.906" v="6733" actId="20577"/>
        <pc:sldMkLst>
          <pc:docMk/>
          <pc:sldMk cId="2417379528" sldId="2147480367"/>
        </pc:sldMkLst>
        <pc:spChg chg="mod">
          <ac:chgData name="Lars Martin Sørli" userId="5e5bc59a-0993-430b-b4a8-781e4f727595" providerId="ADAL" clId="{D98DACA8-E495-474E-85C9-342DE44E97CE}" dt="2025-01-10T13:25:06.906" v="6733" actId="20577"/>
          <ac:spMkLst>
            <pc:docMk/>
            <pc:sldMk cId="2417379528" sldId="2147480367"/>
            <ac:spMk id="2" creationId="{A9A61144-6D63-6180-3E3A-B4FEAF74A9D2}"/>
          </ac:spMkLst>
        </pc:spChg>
        <pc:spChg chg="mod">
          <ac:chgData name="Lars Martin Sørli" userId="5e5bc59a-0993-430b-b4a8-781e4f727595" providerId="ADAL" clId="{D98DACA8-E495-474E-85C9-342DE44E97CE}" dt="2025-01-07T11:26:53.990" v="958" actId="20577"/>
          <ac:spMkLst>
            <pc:docMk/>
            <pc:sldMk cId="2417379528" sldId="2147480367"/>
            <ac:spMk id="3" creationId="{E6A42D7A-A27E-233B-136A-9CBAE030BA74}"/>
          </ac:spMkLst>
        </pc:spChg>
      </pc:sldChg>
      <pc:sldChg chg="modSp new del mod">
        <pc:chgData name="Lars Martin Sørli" userId="5e5bc59a-0993-430b-b4a8-781e4f727595" providerId="ADAL" clId="{D98DACA8-E495-474E-85C9-342DE44E97CE}" dt="2025-01-09T12:44:23.994" v="4705" actId="47"/>
        <pc:sldMkLst>
          <pc:docMk/>
          <pc:sldMk cId="1611131326" sldId="2147480368"/>
        </pc:sldMkLst>
      </pc:sldChg>
      <pc:sldChg chg="addSp modSp add mod">
        <pc:chgData name="Lars Martin Sørli" userId="5e5bc59a-0993-430b-b4a8-781e4f727595" providerId="ADAL" clId="{D98DACA8-E495-474E-85C9-342DE44E97CE}" dt="2025-01-21T15:21:18.604" v="7494" actId="14100"/>
        <pc:sldMkLst>
          <pc:docMk/>
          <pc:sldMk cId="442125703" sldId="2147480369"/>
        </pc:sldMkLst>
        <pc:spChg chg="mod">
          <ac:chgData name="Lars Martin Sørli" userId="5e5bc59a-0993-430b-b4a8-781e4f727595" providerId="ADAL" clId="{D98DACA8-E495-474E-85C9-342DE44E97CE}" dt="2025-01-10T12:14:56.585" v="5727" actId="20577"/>
          <ac:spMkLst>
            <pc:docMk/>
            <pc:sldMk cId="442125703" sldId="2147480369"/>
            <ac:spMk id="2" creationId="{5759D5BE-227E-E6E4-FADB-6B81536FE67D}"/>
          </ac:spMkLst>
        </pc:spChg>
        <pc:spChg chg="mod">
          <ac:chgData name="Lars Martin Sørli" userId="5e5bc59a-0993-430b-b4a8-781e4f727595" providerId="ADAL" clId="{D98DACA8-E495-474E-85C9-342DE44E97CE}" dt="2025-01-10T12:13:05.886" v="5696" actId="20577"/>
          <ac:spMkLst>
            <pc:docMk/>
            <pc:sldMk cId="442125703" sldId="2147480369"/>
            <ac:spMk id="3" creationId="{2734BD24-411A-F036-3D83-AA82C52AD116}"/>
          </ac:spMkLst>
        </pc:spChg>
        <pc:spChg chg="mod">
          <ac:chgData name="Lars Martin Sørli" userId="5e5bc59a-0993-430b-b4a8-781e4f727595" providerId="ADAL" clId="{D98DACA8-E495-474E-85C9-342DE44E97CE}" dt="2025-01-21T15:20:48.199" v="7490" actId="14100"/>
          <ac:spMkLst>
            <pc:docMk/>
            <pc:sldMk cId="442125703" sldId="2147480369"/>
            <ac:spMk id="4" creationId="{DF078052-7388-BBF1-3165-C7E99EBCDBAC}"/>
          </ac:spMkLst>
        </pc:spChg>
        <pc:picChg chg="add mod modCrop">
          <ac:chgData name="Lars Martin Sørli" userId="5e5bc59a-0993-430b-b4a8-781e4f727595" providerId="ADAL" clId="{D98DACA8-E495-474E-85C9-342DE44E97CE}" dt="2025-01-21T15:20:34.718" v="7487" actId="1076"/>
          <ac:picMkLst>
            <pc:docMk/>
            <pc:sldMk cId="442125703" sldId="2147480369"/>
            <ac:picMk id="6" creationId="{201019E4-D3A3-4216-A22F-26CEBC9442A0}"/>
          </ac:picMkLst>
        </pc:picChg>
        <pc:cxnChg chg="add mod">
          <ac:chgData name="Lars Martin Sørli" userId="5e5bc59a-0993-430b-b4a8-781e4f727595" providerId="ADAL" clId="{D98DACA8-E495-474E-85C9-342DE44E97CE}" dt="2025-01-21T15:21:18.604" v="7494" actId="14100"/>
          <ac:cxnSpMkLst>
            <pc:docMk/>
            <pc:sldMk cId="442125703" sldId="2147480369"/>
            <ac:cxnSpMk id="8" creationId="{42DDFE61-21CD-E2E4-54C0-8C73738BD3C3}"/>
          </ac:cxnSpMkLst>
        </pc:cxnChg>
      </pc:sldChg>
      <pc:sldChg chg="modSp add mod">
        <pc:chgData name="Lars Martin Sørli" userId="5e5bc59a-0993-430b-b4a8-781e4f727595" providerId="ADAL" clId="{D98DACA8-E495-474E-85C9-342DE44E97CE}" dt="2025-01-21T13:58:27.475" v="7024" actId="20577"/>
        <pc:sldMkLst>
          <pc:docMk/>
          <pc:sldMk cId="1458045750" sldId="2147480370"/>
        </pc:sldMkLst>
        <pc:spChg chg="mod">
          <ac:chgData name="Lars Martin Sørli" userId="5e5bc59a-0993-430b-b4a8-781e4f727595" providerId="ADAL" clId="{D98DACA8-E495-474E-85C9-342DE44E97CE}" dt="2025-01-21T13:58:27.475" v="7024" actId="20577"/>
          <ac:spMkLst>
            <pc:docMk/>
            <pc:sldMk cId="1458045750" sldId="2147480370"/>
            <ac:spMk id="2" creationId="{0F263ED2-9A60-0F4D-FEB0-4A2D5F526AB4}"/>
          </ac:spMkLst>
        </pc:spChg>
        <pc:spChg chg="mod">
          <ac:chgData name="Lars Martin Sørli" userId="5e5bc59a-0993-430b-b4a8-781e4f727595" providerId="ADAL" clId="{D98DACA8-E495-474E-85C9-342DE44E97CE}" dt="2025-01-10T11:41:51.787" v="5176" actId="20577"/>
          <ac:spMkLst>
            <pc:docMk/>
            <pc:sldMk cId="1458045750" sldId="2147480370"/>
            <ac:spMk id="3" creationId="{1439DC68-C22C-DB9A-8AA4-27E7554DC732}"/>
          </ac:spMkLst>
        </pc:spChg>
        <pc:spChg chg="mod">
          <ac:chgData name="Lars Martin Sørli" userId="5e5bc59a-0993-430b-b4a8-781e4f727595" providerId="ADAL" clId="{D98DACA8-E495-474E-85C9-342DE44E97CE}" dt="2025-01-21T13:57:49.584" v="7014" actId="27636"/>
          <ac:spMkLst>
            <pc:docMk/>
            <pc:sldMk cId="1458045750" sldId="2147480370"/>
            <ac:spMk id="4" creationId="{C533869E-01CC-3558-8824-231E11791D70}"/>
          </ac:spMkLst>
        </pc:spChg>
      </pc:sldChg>
      <pc:sldChg chg="modSp new del mod ord">
        <pc:chgData name="Lars Martin Sørli" userId="5e5bc59a-0993-430b-b4a8-781e4f727595" providerId="ADAL" clId="{D98DACA8-E495-474E-85C9-342DE44E97CE}" dt="2025-01-09T08:47:21.365" v="2012" actId="47"/>
        <pc:sldMkLst>
          <pc:docMk/>
          <pc:sldMk cId="1756470145" sldId="2147480371"/>
        </pc:sldMkLst>
      </pc:sldChg>
      <pc:sldChg chg="addSp delSp modSp add mod modShow">
        <pc:chgData name="Lars Martin Sørli" userId="5e5bc59a-0993-430b-b4a8-781e4f727595" providerId="ADAL" clId="{D98DACA8-E495-474E-85C9-342DE44E97CE}" dt="2025-01-21T14:31:31.971" v="7441" actId="1076"/>
        <pc:sldMkLst>
          <pc:docMk/>
          <pc:sldMk cId="728671943" sldId="2147480372"/>
        </pc:sldMkLst>
        <pc:spChg chg="mod">
          <ac:chgData name="Lars Martin Sørli" userId="5e5bc59a-0993-430b-b4a8-781e4f727595" providerId="ADAL" clId="{D98DACA8-E495-474E-85C9-342DE44E97CE}" dt="2025-01-21T14:31:31.971" v="7441" actId="1076"/>
          <ac:spMkLst>
            <pc:docMk/>
            <pc:sldMk cId="728671943" sldId="2147480372"/>
            <ac:spMk id="2" creationId="{554C5400-B634-5887-7DBC-F7176E96479C}"/>
          </ac:spMkLst>
        </pc:spChg>
        <pc:spChg chg="mod">
          <ac:chgData name="Lars Martin Sørli" userId="5e5bc59a-0993-430b-b4a8-781e4f727595" providerId="ADAL" clId="{D98DACA8-E495-474E-85C9-342DE44E97CE}" dt="2025-01-21T13:38:11.657" v="6983" actId="1076"/>
          <ac:spMkLst>
            <pc:docMk/>
            <pc:sldMk cId="728671943" sldId="2147480372"/>
            <ac:spMk id="3" creationId="{C71EAA2F-2E70-07C0-1986-906A5E7B719F}"/>
          </ac:spMkLst>
        </pc:spChg>
        <pc:picChg chg="add mod ord modCrop">
          <ac:chgData name="Lars Martin Sørli" userId="5e5bc59a-0993-430b-b4a8-781e4f727595" providerId="ADAL" clId="{D98DACA8-E495-474E-85C9-342DE44E97CE}" dt="2025-01-21T13:08:32.799" v="6833" actId="167"/>
          <ac:picMkLst>
            <pc:docMk/>
            <pc:sldMk cId="728671943" sldId="2147480372"/>
            <ac:picMk id="5" creationId="{738B136C-4B8C-764A-637D-88405BD7AF2C}"/>
          </ac:picMkLst>
        </pc:picChg>
      </pc:sldChg>
      <pc:sldChg chg="addSp modSp add mod">
        <pc:chgData name="Lars Martin Sørli" userId="5e5bc59a-0993-430b-b4a8-781e4f727595" providerId="ADAL" clId="{D98DACA8-E495-474E-85C9-342DE44E97CE}" dt="2025-01-21T14:35:20.557" v="7480" actId="20577"/>
        <pc:sldMkLst>
          <pc:docMk/>
          <pc:sldMk cId="328107459" sldId="2147480373"/>
        </pc:sldMkLst>
        <pc:spChg chg="mod">
          <ac:chgData name="Lars Martin Sørli" userId="5e5bc59a-0993-430b-b4a8-781e4f727595" providerId="ADAL" clId="{D98DACA8-E495-474E-85C9-342DE44E97CE}" dt="2025-01-21T14:35:01.540" v="7475" actId="1076"/>
          <ac:spMkLst>
            <pc:docMk/>
            <pc:sldMk cId="328107459" sldId="2147480373"/>
            <ac:spMk id="2" creationId="{715351EF-0191-6F5A-0E0C-1B1D0EE79929}"/>
          </ac:spMkLst>
        </pc:spChg>
        <pc:spChg chg="mod">
          <ac:chgData name="Lars Martin Sørli" userId="5e5bc59a-0993-430b-b4a8-781e4f727595" providerId="ADAL" clId="{D98DACA8-E495-474E-85C9-342DE44E97CE}" dt="2025-01-21T14:29:22.763" v="7404" actId="14100"/>
          <ac:spMkLst>
            <pc:docMk/>
            <pc:sldMk cId="328107459" sldId="2147480373"/>
            <ac:spMk id="3" creationId="{D7CBA8CE-FD3D-2D44-3AF4-83B6873FFD47}"/>
          </ac:spMkLst>
        </pc:spChg>
        <pc:spChg chg="mod">
          <ac:chgData name="Lars Martin Sørli" userId="5e5bc59a-0993-430b-b4a8-781e4f727595" providerId="ADAL" clId="{D98DACA8-E495-474E-85C9-342DE44E97CE}" dt="2025-01-21T14:35:20.557" v="7480" actId="20577"/>
          <ac:spMkLst>
            <pc:docMk/>
            <pc:sldMk cId="328107459" sldId="2147480373"/>
            <ac:spMk id="4" creationId="{957B1DE5-B722-6D0C-B64F-BF5DABFC3BD9}"/>
          </ac:spMkLst>
        </pc:spChg>
        <pc:picChg chg="add mod">
          <ac:chgData name="Lars Martin Sørli" userId="5e5bc59a-0993-430b-b4a8-781e4f727595" providerId="ADAL" clId="{D98DACA8-E495-474E-85C9-342DE44E97CE}" dt="2025-01-21T14:30:49.923" v="7440" actId="1076"/>
          <ac:picMkLst>
            <pc:docMk/>
            <pc:sldMk cId="328107459" sldId="2147480373"/>
            <ac:picMk id="6" creationId="{2514F929-1532-A57B-2F74-BD0971B52F08}"/>
          </ac:picMkLst>
        </pc:picChg>
        <pc:picChg chg="add mod ord modCrop">
          <ac:chgData name="Lars Martin Sørli" userId="5e5bc59a-0993-430b-b4a8-781e4f727595" providerId="ADAL" clId="{D98DACA8-E495-474E-85C9-342DE44E97CE}" dt="2025-01-21T14:29:36.642" v="7406" actId="167"/>
          <ac:picMkLst>
            <pc:docMk/>
            <pc:sldMk cId="328107459" sldId="2147480373"/>
            <ac:picMk id="7" creationId="{65E5DF08-AB11-227C-D107-ABD7D173DA1A}"/>
          </ac:picMkLst>
        </pc:picChg>
      </pc:sldChg>
      <pc:sldChg chg="addSp delSp modSp new mod">
        <pc:chgData name="Lars Martin Sørli" userId="5e5bc59a-0993-430b-b4a8-781e4f727595" providerId="ADAL" clId="{D98DACA8-E495-474E-85C9-342DE44E97CE}" dt="2025-01-21T14:00:47.929" v="7050" actId="207"/>
        <pc:sldMkLst>
          <pc:docMk/>
          <pc:sldMk cId="3503818157" sldId="2147480374"/>
        </pc:sldMkLst>
        <pc:spChg chg="mod">
          <ac:chgData name="Lars Martin Sørli" userId="5e5bc59a-0993-430b-b4a8-781e4f727595" providerId="ADAL" clId="{D98DACA8-E495-474E-85C9-342DE44E97CE}" dt="2025-01-21T14:00:47.929" v="7050" actId="207"/>
          <ac:spMkLst>
            <pc:docMk/>
            <pc:sldMk cId="3503818157" sldId="2147480374"/>
            <ac:spMk id="2" creationId="{7F35B09F-0804-E27C-FFAA-2C2389271EC5}"/>
          </ac:spMkLst>
        </pc:spChg>
        <pc:spChg chg="mod">
          <ac:chgData name="Lars Martin Sørli" userId="5e5bc59a-0993-430b-b4a8-781e4f727595" providerId="ADAL" clId="{D98DACA8-E495-474E-85C9-342DE44E97CE}" dt="2025-01-10T11:18:23.499" v="4752" actId="20577"/>
          <ac:spMkLst>
            <pc:docMk/>
            <pc:sldMk cId="3503818157" sldId="2147480374"/>
            <ac:spMk id="3" creationId="{D4B5EFF1-7285-C569-5814-DC75A36EB377}"/>
          </ac:spMkLst>
        </pc:spChg>
        <pc:spChg chg="add del mod">
          <ac:chgData name="Lars Martin Sørli" userId="5e5bc59a-0993-430b-b4a8-781e4f727595" providerId="ADAL" clId="{D98DACA8-E495-474E-85C9-342DE44E97CE}" dt="2025-01-21T13:58:54.998" v="7028" actId="478"/>
          <ac:spMkLst>
            <pc:docMk/>
            <pc:sldMk cId="3503818157" sldId="2147480374"/>
            <ac:spMk id="5" creationId="{F56508A5-F504-D4A9-3419-DF53084291CB}"/>
          </ac:spMkLst>
        </pc:spChg>
        <pc:picChg chg="add mod ord">
          <ac:chgData name="Lars Martin Sørli" userId="5e5bc59a-0993-430b-b4a8-781e4f727595" providerId="ADAL" clId="{D98DACA8-E495-474E-85C9-342DE44E97CE}" dt="2025-01-21T14:00:19.927" v="7045" actId="167"/>
          <ac:picMkLst>
            <pc:docMk/>
            <pc:sldMk cId="3503818157" sldId="2147480374"/>
            <ac:picMk id="6" creationId="{EC74DEE6-789F-AEF5-293E-B24368DF9DA3}"/>
          </ac:picMkLst>
        </pc:picChg>
        <pc:picChg chg="add mod ord modCrop">
          <ac:chgData name="Lars Martin Sørli" userId="5e5bc59a-0993-430b-b4a8-781e4f727595" providerId="ADAL" clId="{D98DACA8-E495-474E-85C9-342DE44E97CE}" dt="2025-01-21T14:00:19.927" v="7045" actId="167"/>
          <ac:picMkLst>
            <pc:docMk/>
            <pc:sldMk cId="3503818157" sldId="2147480374"/>
            <ac:picMk id="8" creationId="{578B0B9B-7219-8E4A-B85A-19131336B997}"/>
          </ac:picMkLst>
        </pc:picChg>
      </pc:sldChg>
      <pc:sldChg chg="addSp delSp modSp add del mod">
        <pc:chgData name="Lars Martin Sørli" userId="5e5bc59a-0993-430b-b4a8-781e4f727595" providerId="ADAL" clId="{D98DACA8-E495-474E-85C9-342DE44E97CE}" dt="2025-01-10T12:25:19.460" v="5756" actId="2696"/>
        <pc:sldMkLst>
          <pc:docMk/>
          <pc:sldMk cId="1400962932" sldId="2147480375"/>
        </pc:sldMkLst>
      </pc:sldChg>
      <pc:sldChg chg="addSp delSp modSp new mod">
        <pc:chgData name="Lars Martin Sørli" userId="5e5bc59a-0993-430b-b4a8-781e4f727595" providerId="ADAL" clId="{D98DACA8-E495-474E-85C9-342DE44E97CE}" dt="2025-01-21T14:34:29.208" v="7461" actId="6549"/>
        <pc:sldMkLst>
          <pc:docMk/>
          <pc:sldMk cId="2586325484" sldId="2147480375"/>
        </pc:sldMkLst>
        <pc:spChg chg="mod">
          <ac:chgData name="Lars Martin Sørli" userId="5e5bc59a-0993-430b-b4a8-781e4f727595" providerId="ADAL" clId="{D98DACA8-E495-474E-85C9-342DE44E97CE}" dt="2025-01-21T14:34:29.208" v="7461" actId="6549"/>
          <ac:spMkLst>
            <pc:docMk/>
            <pc:sldMk cId="2586325484" sldId="2147480375"/>
            <ac:spMk id="2" creationId="{50C996EA-21D8-54D9-C970-098C5E728691}"/>
          </ac:spMkLst>
        </pc:spChg>
        <pc:spChg chg="mod">
          <ac:chgData name="Lars Martin Sørli" userId="5e5bc59a-0993-430b-b4a8-781e4f727595" providerId="ADAL" clId="{D98DACA8-E495-474E-85C9-342DE44E97CE}" dt="2025-01-21T14:27:04.466" v="7380" actId="207"/>
          <ac:spMkLst>
            <pc:docMk/>
            <pc:sldMk cId="2586325484" sldId="2147480375"/>
            <ac:spMk id="3" creationId="{CBF21EAE-0E90-4F86-D121-A12C8763F853}"/>
          </ac:spMkLst>
        </pc:spChg>
        <pc:spChg chg="del mod">
          <ac:chgData name="Lars Martin Sørli" userId="5e5bc59a-0993-430b-b4a8-781e4f727595" providerId="ADAL" clId="{D98DACA8-E495-474E-85C9-342DE44E97CE}" dt="2025-01-21T14:19:41.531" v="7277" actId="478"/>
          <ac:spMkLst>
            <pc:docMk/>
            <pc:sldMk cId="2586325484" sldId="2147480375"/>
            <ac:spMk id="4" creationId="{3E6C6448-EEB6-A022-EB56-BF47AA607862}"/>
          </ac:spMkLst>
        </pc:spChg>
        <pc:spChg chg="add del mod">
          <ac:chgData name="Lars Martin Sørli" userId="5e5bc59a-0993-430b-b4a8-781e4f727595" providerId="ADAL" clId="{D98DACA8-E495-474E-85C9-342DE44E97CE}" dt="2025-01-21T14:19:45.095" v="7278" actId="478"/>
          <ac:spMkLst>
            <pc:docMk/>
            <pc:sldMk cId="2586325484" sldId="2147480375"/>
            <ac:spMk id="6" creationId="{E2529909-64AF-BFCD-EA5F-0E7FFC626221}"/>
          </ac:spMkLst>
        </pc:spChg>
        <pc:picChg chg="add mod ord modCrop">
          <ac:chgData name="Lars Martin Sørli" userId="5e5bc59a-0993-430b-b4a8-781e4f727595" providerId="ADAL" clId="{D98DACA8-E495-474E-85C9-342DE44E97CE}" dt="2025-01-21T14:25:39.824" v="7368" actId="167"/>
          <ac:picMkLst>
            <pc:docMk/>
            <pc:sldMk cId="2586325484" sldId="2147480375"/>
            <ac:picMk id="8" creationId="{4D1D5878-9D60-C6A4-4A3B-4C27E8D7889B}"/>
          </ac:picMkLst>
        </pc:picChg>
      </pc:sldChg>
      <pc:sldChg chg="add del">
        <pc:chgData name="Lars Martin Sørli" userId="5e5bc59a-0993-430b-b4a8-781e4f727595" providerId="ADAL" clId="{D98DACA8-E495-474E-85C9-342DE44E97CE}" dt="2025-01-07T11:25:02.435" v="885" actId="47"/>
        <pc:sldMkLst>
          <pc:docMk/>
          <pc:sldMk cId="3569055028" sldId="2147480551"/>
        </pc:sldMkLst>
      </pc:sldChg>
      <pc:sldMasterChg chg="del delSldLayout">
        <pc:chgData name="Lars Martin Sørli" userId="5e5bc59a-0993-430b-b4a8-781e4f727595" providerId="ADAL" clId="{D98DACA8-E495-474E-85C9-342DE44E97CE}" dt="2025-01-09T09:14:05.315" v="2220" actId="47"/>
        <pc:sldMasterMkLst>
          <pc:docMk/>
          <pc:sldMasterMk cId="317212702" sldId="2147483648"/>
        </pc:sldMasterMkLst>
        <pc:sldLayoutChg chg="del">
          <pc:chgData name="Lars Martin Sørli" userId="5e5bc59a-0993-430b-b4a8-781e4f727595" providerId="ADAL" clId="{D98DACA8-E495-474E-85C9-342DE44E97CE}" dt="2025-01-09T09:14:05.315" v="2220" actId="47"/>
          <pc:sldLayoutMkLst>
            <pc:docMk/>
            <pc:sldMasterMk cId="317212702" sldId="2147483648"/>
            <pc:sldLayoutMk cId="813535613" sldId="2147483649"/>
          </pc:sldLayoutMkLst>
        </pc:sldLayoutChg>
        <pc:sldLayoutChg chg="del">
          <pc:chgData name="Lars Martin Sørli" userId="5e5bc59a-0993-430b-b4a8-781e4f727595" providerId="ADAL" clId="{D98DACA8-E495-474E-85C9-342DE44E97CE}" dt="2025-01-09T09:14:05.315" v="2220" actId="47"/>
          <pc:sldLayoutMkLst>
            <pc:docMk/>
            <pc:sldMasterMk cId="317212702" sldId="2147483648"/>
            <pc:sldLayoutMk cId="817360835" sldId="2147483650"/>
          </pc:sldLayoutMkLst>
        </pc:sldLayoutChg>
        <pc:sldLayoutChg chg="del">
          <pc:chgData name="Lars Martin Sørli" userId="5e5bc59a-0993-430b-b4a8-781e4f727595" providerId="ADAL" clId="{D98DACA8-E495-474E-85C9-342DE44E97CE}" dt="2024-11-26T14:26:46.070" v="127" actId="47"/>
          <pc:sldLayoutMkLst>
            <pc:docMk/>
            <pc:sldMasterMk cId="317212702" sldId="2147483648"/>
            <pc:sldLayoutMk cId="1156770343" sldId="2147483660"/>
          </pc:sldLayoutMkLst>
        </pc:sldLayoutChg>
        <pc:sldLayoutChg chg="del">
          <pc:chgData name="Lars Martin Sørli" userId="5e5bc59a-0993-430b-b4a8-781e4f727595" providerId="ADAL" clId="{D98DACA8-E495-474E-85C9-342DE44E97CE}" dt="2025-01-09T09:14:05.315" v="2220" actId="47"/>
          <pc:sldLayoutMkLst>
            <pc:docMk/>
            <pc:sldMasterMk cId="317212702" sldId="2147483648"/>
            <pc:sldLayoutMk cId="2268025642" sldId="2147483663"/>
          </pc:sldLayoutMkLst>
        </pc:sldLayoutChg>
        <pc:sldLayoutChg chg="del">
          <pc:chgData name="Lars Martin Sørli" userId="5e5bc59a-0993-430b-b4a8-781e4f727595" providerId="ADAL" clId="{D98DACA8-E495-474E-85C9-342DE44E97CE}" dt="2025-01-09T09:14:05.315" v="2220" actId="47"/>
          <pc:sldLayoutMkLst>
            <pc:docMk/>
            <pc:sldMasterMk cId="317212702" sldId="2147483648"/>
            <pc:sldLayoutMk cId="651578181" sldId="2147484111"/>
          </pc:sldLayoutMkLst>
        </pc:sldLayoutChg>
        <pc:sldLayoutChg chg="del">
          <pc:chgData name="Lars Martin Sørli" userId="5e5bc59a-0993-430b-b4a8-781e4f727595" providerId="ADAL" clId="{D98DACA8-E495-474E-85C9-342DE44E97CE}" dt="2025-01-09T09:14:05.315" v="2220" actId="47"/>
          <pc:sldLayoutMkLst>
            <pc:docMk/>
            <pc:sldMasterMk cId="317212702" sldId="2147483648"/>
            <pc:sldLayoutMk cId="4032742703" sldId="2147484112"/>
          </pc:sldLayoutMkLst>
        </pc:sldLayoutChg>
        <pc:sldLayoutChg chg="del">
          <pc:chgData name="Lars Martin Sørli" userId="5e5bc59a-0993-430b-b4a8-781e4f727595" providerId="ADAL" clId="{D98DACA8-E495-474E-85C9-342DE44E97CE}" dt="2024-11-26T14:38:16.037" v="377" actId="47"/>
          <pc:sldLayoutMkLst>
            <pc:docMk/>
            <pc:sldMasterMk cId="317212702" sldId="2147483648"/>
            <pc:sldLayoutMk cId="1007500779" sldId="2147484723"/>
          </pc:sldLayoutMkLst>
        </pc:sldLayoutChg>
      </pc:sldMasterChg>
      <pc:sldMasterChg chg="del delSldLayout">
        <pc:chgData name="Lars Martin Sørli" userId="5e5bc59a-0993-430b-b4a8-781e4f727595" providerId="ADAL" clId="{D98DACA8-E495-474E-85C9-342DE44E97CE}" dt="2024-11-26T14:25:32.438" v="110" actId="47"/>
        <pc:sldMasterMkLst>
          <pc:docMk/>
          <pc:sldMasterMk cId="2763386703" sldId="2147483756"/>
        </pc:sldMasterMkLst>
        <pc:sldLayoutChg chg="del">
          <pc:chgData name="Lars Martin Sørli" userId="5e5bc59a-0993-430b-b4a8-781e4f727595" providerId="ADAL" clId="{D98DACA8-E495-474E-85C9-342DE44E97CE}" dt="2024-11-26T14:25:32.438" v="110" actId="47"/>
          <pc:sldLayoutMkLst>
            <pc:docMk/>
            <pc:sldMasterMk cId="2763386703" sldId="2147483756"/>
            <pc:sldLayoutMk cId="598650582" sldId="2147483763"/>
          </pc:sldLayoutMkLst>
        </pc:sldLayoutChg>
      </pc:sldMasterChg>
      <pc:sldMasterChg chg="delSldLayout">
        <pc:chgData name="Lars Martin Sørli" userId="5e5bc59a-0993-430b-b4a8-781e4f727595" providerId="ADAL" clId="{D98DACA8-E495-474E-85C9-342DE44E97CE}" dt="2025-01-21T14:35:39.711" v="7481" actId="2696"/>
        <pc:sldMasterMkLst>
          <pc:docMk/>
          <pc:sldMasterMk cId="3328423874" sldId="2147483868"/>
        </pc:sldMasterMkLst>
        <pc:sldLayoutChg chg="del">
          <pc:chgData name="Lars Martin Sørli" userId="5e5bc59a-0993-430b-b4a8-781e4f727595" providerId="ADAL" clId="{D98DACA8-E495-474E-85C9-342DE44E97CE}" dt="2025-01-07T11:25:01.010" v="884" actId="47"/>
          <pc:sldLayoutMkLst>
            <pc:docMk/>
            <pc:sldMasterMk cId="3328423874" sldId="2147483868"/>
            <pc:sldLayoutMk cId="2424384289" sldId="2147484727"/>
          </pc:sldLayoutMkLst>
        </pc:sldLayoutChg>
        <pc:sldLayoutChg chg="del">
          <pc:chgData name="Lars Martin Sørli" userId="5e5bc59a-0993-430b-b4a8-781e4f727595" providerId="ADAL" clId="{D98DACA8-E495-474E-85C9-342DE44E97CE}" dt="2025-01-21T14:35:39.711" v="7481" actId="2696"/>
          <pc:sldLayoutMkLst>
            <pc:docMk/>
            <pc:sldMasterMk cId="3328423874" sldId="2147483868"/>
            <pc:sldLayoutMk cId="145766467" sldId="2147484728"/>
          </pc:sldLayoutMkLst>
        </pc:sldLayoutChg>
        <pc:sldLayoutChg chg="del">
          <pc:chgData name="Lars Martin Sørli" userId="5e5bc59a-0993-430b-b4a8-781e4f727595" providerId="ADAL" clId="{D98DACA8-E495-474E-85C9-342DE44E97CE}" dt="2024-11-26T14:25:25.590" v="106" actId="47"/>
          <pc:sldLayoutMkLst>
            <pc:docMk/>
            <pc:sldMasterMk cId="3328423874" sldId="2147483868"/>
            <pc:sldLayoutMk cId="1960409676" sldId="2147484729"/>
          </pc:sldLayoutMkLst>
        </pc:sldLayoutChg>
      </pc:sldMasterChg>
      <pc:sldMasterChg chg="delSldLayout">
        <pc:chgData name="Lars Martin Sørli" userId="5e5bc59a-0993-430b-b4a8-781e4f727595" providerId="ADAL" clId="{D98DACA8-E495-474E-85C9-342DE44E97CE}" dt="2024-11-26T14:25:32.986" v="111" actId="47"/>
        <pc:sldMasterMkLst>
          <pc:docMk/>
          <pc:sldMasterMk cId="653017998" sldId="2147483920"/>
        </pc:sldMasterMkLst>
        <pc:sldLayoutChg chg="del">
          <pc:chgData name="Lars Martin Sørli" userId="5e5bc59a-0993-430b-b4a8-781e4f727595" providerId="ADAL" clId="{D98DACA8-E495-474E-85C9-342DE44E97CE}" dt="2024-11-26T14:25:32.986" v="111" actId="47"/>
          <pc:sldLayoutMkLst>
            <pc:docMk/>
            <pc:sldMasterMk cId="653017998" sldId="2147483920"/>
            <pc:sldLayoutMk cId="418046334" sldId="2147484726"/>
          </pc:sldLayoutMkLst>
        </pc:sldLayoutChg>
      </pc:sldMasterChg>
      <pc:sldMasterChg chg="del delSldLayout">
        <pc:chgData name="Lars Martin Sørli" userId="5e5bc59a-0993-430b-b4a8-781e4f727595" providerId="ADAL" clId="{D98DACA8-E495-474E-85C9-342DE44E97CE}" dt="2024-11-26T14:23:56.014" v="49" actId="47"/>
        <pc:sldMasterMkLst>
          <pc:docMk/>
          <pc:sldMasterMk cId="158914159" sldId="2147484502"/>
        </pc:sldMasterMkLst>
        <pc:sldLayoutChg chg="del">
          <pc:chgData name="Lars Martin Sørli" userId="5e5bc59a-0993-430b-b4a8-781e4f727595" providerId="ADAL" clId="{D98DACA8-E495-474E-85C9-342DE44E97CE}" dt="2024-11-26T14:23:56.014" v="49" actId="47"/>
          <pc:sldLayoutMkLst>
            <pc:docMk/>
            <pc:sldMasterMk cId="158914159" sldId="2147484502"/>
            <pc:sldLayoutMk cId="3451923963" sldId="2147484506"/>
          </pc:sldLayoutMkLst>
        </pc:sldLayoutChg>
        <pc:sldLayoutChg chg="del">
          <pc:chgData name="Lars Martin Sørli" userId="5e5bc59a-0993-430b-b4a8-781e4f727595" providerId="ADAL" clId="{D98DACA8-E495-474E-85C9-342DE44E97CE}" dt="2024-11-26T14:23:56.014" v="49" actId="47"/>
          <pc:sldLayoutMkLst>
            <pc:docMk/>
            <pc:sldMasterMk cId="158914159" sldId="2147484502"/>
            <pc:sldLayoutMk cId="2684532968" sldId="2147484507"/>
          </pc:sldLayoutMkLst>
        </pc:sldLayoutChg>
        <pc:sldLayoutChg chg="del">
          <pc:chgData name="Lars Martin Sørli" userId="5e5bc59a-0993-430b-b4a8-781e4f727595" providerId="ADAL" clId="{D98DACA8-E495-474E-85C9-342DE44E97CE}" dt="2024-11-26T14:23:56.014" v="49" actId="47"/>
          <pc:sldLayoutMkLst>
            <pc:docMk/>
            <pc:sldMasterMk cId="158914159" sldId="2147484502"/>
            <pc:sldLayoutMk cId="703229818" sldId="2147484508"/>
          </pc:sldLayoutMkLst>
        </pc:sldLayoutChg>
        <pc:sldLayoutChg chg="del">
          <pc:chgData name="Lars Martin Sørli" userId="5e5bc59a-0993-430b-b4a8-781e4f727595" providerId="ADAL" clId="{D98DACA8-E495-474E-85C9-342DE44E97CE}" dt="2024-11-26T14:23:56.014" v="49" actId="47"/>
          <pc:sldLayoutMkLst>
            <pc:docMk/>
            <pc:sldMasterMk cId="158914159" sldId="2147484502"/>
            <pc:sldLayoutMk cId="1087049167" sldId="2147484509"/>
          </pc:sldLayoutMkLst>
        </pc:sldLayoutChg>
        <pc:sldLayoutChg chg="del">
          <pc:chgData name="Lars Martin Sørli" userId="5e5bc59a-0993-430b-b4a8-781e4f727595" providerId="ADAL" clId="{D98DACA8-E495-474E-85C9-342DE44E97CE}" dt="2024-11-26T14:23:56.014" v="49" actId="47"/>
          <pc:sldLayoutMkLst>
            <pc:docMk/>
            <pc:sldMasterMk cId="158914159" sldId="2147484502"/>
            <pc:sldLayoutMk cId="116567499" sldId="2147484510"/>
          </pc:sldLayoutMkLst>
        </pc:sldLayoutChg>
      </pc:sldMasterChg>
      <pc:sldMasterChg chg="del delSldLayout">
        <pc:chgData name="Lars Martin Sørli" userId="5e5bc59a-0993-430b-b4a8-781e4f727595" providerId="ADAL" clId="{D98DACA8-E495-474E-85C9-342DE44E97CE}" dt="2024-11-26T14:25:52.910" v="118" actId="47"/>
        <pc:sldMasterMkLst>
          <pc:docMk/>
          <pc:sldMasterMk cId="632327781" sldId="2147484515"/>
        </pc:sldMasterMkLst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2796964647" sldId="2147483651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1851743598" sldId="2147483652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1595155052" sldId="2147483653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3600905728" sldId="2147483654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3108566684" sldId="2147483655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1289541301" sldId="2147483656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2690447434" sldId="2147483657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266583528" sldId="2147483658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2819948022" sldId="2147483659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3046498624" sldId="2147484517"/>
          </pc:sldLayoutMkLst>
        </pc:sldLayoutChg>
        <pc:sldLayoutChg chg="del">
          <pc:chgData name="Lars Martin Sørli" userId="5e5bc59a-0993-430b-b4a8-781e4f727595" providerId="ADAL" clId="{D98DACA8-E495-474E-85C9-342DE44E97CE}" dt="2024-11-26T14:25:52.910" v="118" actId="47"/>
          <pc:sldLayoutMkLst>
            <pc:docMk/>
            <pc:sldMasterMk cId="632327781" sldId="2147484515"/>
            <pc:sldLayoutMk cId="3380766389" sldId="214748451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906357" y="4689515"/>
            <a:ext cx="4984962" cy="444269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grønn">
    <p:bg>
      <p:bgPr>
        <a:solidFill>
          <a:srgbClr val="4FB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34573" y="1122362"/>
            <a:ext cx="9144001" cy="2387601"/>
          </a:xfrm>
          <a:prstGeom prst="rect">
            <a:avLst/>
          </a:prstGeom>
        </p:spPr>
        <p:txBody>
          <a:bodyPr anchor="b"/>
          <a:lstStyle>
            <a:lvl1pPr>
              <a:defRPr sz="6000" spc="-140"/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4573" y="3602037"/>
            <a:ext cx="9144001" cy="165576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400"/>
            </a:lvl1pPr>
            <a:lvl2pPr marL="0" indent="457200">
              <a:buClrTx/>
              <a:buSzTx/>
              <a:buFontTx/>
              <a:buNone/>
              <a:defRPr sz="2400"/>
            </a:lvl2pPr>
            <a:lvl3pPr marL="0" indent="914400">
              <a:buClrTx/>
              <a:buSzTx/>
              <a:buFontTx/>
              <a:buNone/>
              <a:defRPr sz="2400"/>
            </a:lvl3pPr>
            <a:lvl4pPr marL="0" indent="1371600">
              <a:buClrTx/>
              <a:buSzTx/>
              <a:buFontTx/>
              <a:buNone/>
              <a:defRPr sz="2400"/>
            </a:lvl4pPr>
            <a:lvl5pPr marL="0" indent="1828800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2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768" y="234593"/>
            <a:ext cx="1059187" cy="45121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74534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8CA57457-1B19-4465-84DA-A5BA4C4DFA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68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31D6C92D-968F-40C1-A399-A247D30F50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5093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BDF17E4B-0B46-4528-BAF4-B04AEA30A1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AAF0DE48-1739-45EA-BDBE-754C1A467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2" name="Likebent trekant 6">
            <a:extLst>
              <a:ext uri="{FF2B5EF4-FFF2-40B4-BE49-F238E27FC236}">
                <a16:creationId xmlns:a16="http://schemas.microsoft.com/office/drawing/2014/main" id="{287CF398-4674-4056-931E-C6CE1C117C32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8">
            <a:extLst>
              <a:ext uri="{FF2B5EF4-FFF2-40B4-BE49-F238E27FC236}">
                <a16:creationId xmlns:a16="http://schemas.microsoft.com/office/drawing/2014/main" id="{5C0D1A4A-2749-4538-9C98-E4C5BFCEA0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7E9AE-9B4B-456A-8CB6-F9573CC86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38" y="3030538"/>
            <a:ext cx="5213350" cy="28828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3318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A32DF0A-4CBF-4BAD-89A4-5D9E675D44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0" name="Likebent trekant 6">
            <a:extLst>
              <a:ext uri="{FF2B5EF4-FFF2-40B4-BE49-F238E27FC236}">
                <a16:creationId xmlns:a16="http://schemas.microsoft.com/office/drawing/2014/main" id="{3BAC3393-ECD1-4946-A747-2AE85D18B846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7D12B-D19B-4E69-B64C-EEE7A254C4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15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004F1AB2-2EEE-4C9C-B7DA-F608CE22C6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A8930764-AA31-47E6-9458-FE45D416D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1374F4E7-E02B-49F0-B85B-278BBBB021F6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8">
            <a:extLst>
              <a:ext uri="{FF2B5EF4-FFF2-40B4-BE49-F238E27FC236}">
                <a16:creationId xmlns:a16="http://schemas.microsoft.com/office/drawing/2014/main" id="{571FBE59-8B7D-40D7-A5F6-A7250A6BF1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EA87C-58CE-4CB0-986C-75BCBBACEF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38" y="3030538"/>
            <a:ext cx="5213350" cy="288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511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F7225EC-47D3-4C1B-881F-F0051518AF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532BB57-E4E4-4BC3-87C9-981350BEA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3B91918D-F8B1-4C31-B0AF-4AD7CFEDE1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AF9BFFAA-3EE4-4CAA-876C-763466F7225B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0BE1B8E-6891-4671-A6FE-EF7D2FF25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66530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57E29980-F045-4F5E-A107-FF4AB118FC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D7F611EF-85A2-4192-AE0C-E317CFCA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B24289B3-508E-480D-892D-6E08D714F11E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8">
            <a:extLst>
              <a:ext uri="{FF2B5EF4-FFF2-40B4-BE49-F238E27FC236}">
                <a16:creationId xmlns:a16="http://schemas.microsoft.com/office/drawing/2014/main" id="{4ACAB2F5-DB35-4E2B-81EC-BC508315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04B732-856A-4ACE-89BA-EE3201E16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938" y="3030539"/>
            <a:ext cx="5213350" cy="288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5980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750DF9E4-BFA9-49EF-94F1-9B9EB3D23E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D07867F-A19C-43F2-8336-37D5FD82B1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A9864D3A-1D0B-4C4D-B971-F5B55A4047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8AE186E2-6CC1-432C-A47F-295EC56C8431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E1C9BBD-9768-41D9-B1F7-56E42C51FD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221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oumns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28DA73DC-A409-4F46-8692-C2380577DD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6723" y="1979940"/>
            <a:ext cx="5472684" cy="3917165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A02F67D7-A90F-406E-B37D-015B778DE3F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58989" y="1979940"/>
            <a:ext cx="5472684" cy="3917165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4E6AA1-9A12-4BC1-9F8E-9B9B17892E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6722" y="1561274"/>
            <a:ext cx="5472684" cy="307777"/>
          </a:xfrm>
        </p:spPr>
        <p:txBody>
          <a:bodyPr anchor="b">
            <a:sp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subheading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A2C9E27-7E73-4A2E-9516-DF4A296C2F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58989" y="1561274"/>
            <a:ext cx="5472684" cy="307777"/>
          </a:xfrm>
        </p:spPr>
        <p:txBody>
          <a:bodyPr anchor="b">
            <a:sp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subheading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E4338FB-37C0-4149-AB1F-2CD8722D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666D883-C954-4027-9D4B-87837F5CDB8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1B576B2-A17C-44DD-B324-42308ABEE660}" type="datetime1">
              <a:rPr lang="nb-NO" smtClean="0"/>
              <a:t>21.01.2025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B46C4FD-CB04-4667-9384-81E6F0254B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Footer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89D52F6-DF0D-4952-80B0-539D39B850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72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FB56CA-3683-494D-AFB6-72E94327AF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6724" y="1605516"/>
            <a:ext cx="11364949" cy="4291589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E33E07B-7C2C-4B5C-B162-F66970BAE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618B5C0-591B-4EC7-910A-12AD5F0D7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608-0FAE-435F-BAAC-57FE55D650B1}" type="datetime1">
              <a:rPr lang="nb-NO" smtClean="0"/>
              <a:t>21.01.2025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F84DB7A9-9513-4E39-A897-4465369B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Footer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6D0865C6-24EB-40A4-B248-8F87812CD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420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745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5A97A380-7982-4352-871B-4518523BD1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5545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447A12-23E0-4280-90BF-CDCAA2A59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3" y="1605517"/>
            <a:ext cx="3640353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EB91E78-ADBD-4E20-AE34-75DE4C586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587550"/>
            <a:ext cx="11366687" cy="732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C63D77D-1763-4411-8C01-676AD99D4E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4ACC908-14FF-442A-9398-033E80AF1A1A}" type="datetime1">
              <a:rPr lang="nb-NO" smtClean="0"/>
              <a:t>21.01.2025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A01C8F-3EBF-4990-BFEC-DFB456F49F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Footer</a:t>
            </a:r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3CB0B01-7D73-4133-910C-876C2E9EE5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Plassholder for innhold 15">
            <a:extLst>
              <a:ext uri="{FF2B5EF4-FFF2-40B4-BE49-F238E27FC236}">
                <a16:creationId xmlns:a16="http://schemas.microsoft.com/office/drawing/2014/main" id="{A805CC7E-9D9D-4CB8-BFE4-C32885E367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658" y="1605516"/>
            <a:ext cx="7306754" cy="4291587"/>
          </a:xfrm>
        </p:spPr>
        <p:txBody>
          <a:bodyPr/>
          <a:lstStyle>
            <a:lvl1pPr marL="288000" indent="-2880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998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s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>
            <a:extLst>
              <a:ext uri="{FF2B5EF4-FFF2-40B4-BE49-F238E27FC236}">
                <a16:creationId xmlns:a16="http://schemas.microsoft.com/office/drawing/2014/main" id="{56322D4F-93E4-4279-983C-81D367C5D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816" y="2247834"/>
            <a:ext cx="4085926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36A3BF-28D3-48CB-96B9-B2D4735E32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8603" y="3486083"/>
            <a:ext cx="10625176" cy="1146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384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list with 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694A6AC6-54E2-4B83-BD2C-04AA2BF610B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66724 w 12192000"/>
              <a:gd name="connsiteY0" fmla="*/ 6409748 h 6858000"/>
              <a:gd name="connsiteX1" fmla="*/ 466724 w 12192000"/>
              <a:gd name="connsiteY1" fmla="*/ 6463755 h 6858000"/>
              <a:gd name="connsiteX2" fmla="*/ 520731 w 12192000"/>
              <a:gd name="connsiteY2" fmla="*/ 6436752 h 6858000"/>
              <a:gd name="connsiteX3" fmla="*/ 1464310 w 12192000"/>
              <a:gd name="connsiteY3" fmla="*/ 6366238 h 6858000"/>
              <a:gd name="connsiteX4" fmla="*/ 1464310 w 12192000"/>
              <a:gd name="connsiteY4" fmla="*/ 6510238 h 6858000"/>
              <a:gd name="connsiteX5" fmla="*/ 1467910 w 12192000"/>
              <a:gd name="connsiteY5" fmla="*/ 6510238 h 6858000"/>
              <a:gd name="connsiteX6" fmla="*/ 1467910 w 12192000"/>
              <a:gd name="connsiteY6" fmla="*/ 6366238 h 6858000"/>
              <a:gd name="connsiteX7" fmla="*/ 385967 w 12192000"/>
              <a:gd name="connsiteY7" fmla="*/ 6148576 h 6858000"/>
              <a:gd name="connsiteX8" fmla="*/ 385967 w 12192000"/>
              <a:gd name="connsiteY8" fmla="*/ 6152176 h 6858000"/>
              <a:gd name="connsiteX9" fmla="*/ 11833412 w 12192000"/>
              <a:gd name="connsiteY9" fmla="*/ 6152176 h 6858000"/>
              <a:gd name="connsiteX10" fmla="*/ 11833412 w 12192000"/>
              <a:gd name="connsiteY10" fmla="*/ 6148576 h 6858000"/>
              <a:gd name="connsiteX11" fmla="*/ 0 w 12192000"/>
              <a:gd name="connsiteY11" fmla="*/ 0 h 6858000"/>
              <a:gd name="connsiteX12" fmla="*/ 12192000 w 12192000"/>
              <a:gd name="connsiteY12" fmla="*/ 0 h 6858000"/>
              <a:gd name="connsiteX13" fmla="*/ 12192000 w 12192000"/>
              <a:gd name="connsiteY13" fmla="*/ 6858000 h 6858000"/>
              <a:gd name="connsiteX14" fmla="*/ 0 w 12192000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466724" y="6409748"/>
                </a:moveTo>
                <a:lnTo>
                  <a:pt x="466724" y="6463755"/>
                </a:lnTo>
                <a:lnTo>
                  <a:pt x="520731" y="6436752"/>
                </a:lnTo>
                <a:close/>
                <a:moveTo>
                  <a:pt x="1464310" y="6366238"/>
                </a:moveTo>
                <a:lnTo>
                  <a:pt x="1464310" y="6510238"/>
                </a:lnTo>
                <a:lnTo>
                  <a:pt x="1467910" y="6510238"/>
                </a:lnTo>
                <a:lnTo>
                  <a:pt x="1467910" y="6366238"/>
                </a:lnTo>
                <a:close/>
                <a:moveTo>
                  <a:pt x="385967" y="6148576"/>
                </a:moveTo>
                <a:lnTo>
                  <a:pt x="385967" y="6152176"/>
                </a:lnTo>
                <a:lnTo>
                  <a:pt x="11833412" y="6152176"/>
                </a:lnTo>
                <a:lnTo>
                  <a:pt x="11833412" y="61485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8A0CD85-0AA4-4E87-A00E-FC63994F84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200" y="550800"/>
            <a:ext cx="4302000" cy="5158800"/>
          </a:xfrm>
          <a:custGeom>
            <a:avLst/>
            <a:gdLst>
              <a:gd name="connsiteX0" fmla="*/ 0 w 4302000"/>
              <a:gd name="connsiteY0" fmla="*/ 0 h 5158800"/>
              <a:gd name="connsiteX1" fmla="*/ 4302000 w 4302000"/>
              <a:gd name="connsiteY1" fmla="*/ 0 h 5158800"/>
              <a:gd name="connsiteX2" fmla="*/ 4302000 w 4302000"/>
              <a:gd name="connsiteY2" fmla="*/ 5158800 h 5158800"/>
              <a:gd name="connsiteX3" fmla="*/ 0 w 4302000"/>
              <a:gd name="connsiteY3" fmla="*/ 5158800 h 5158800"/>
              <a:gd name="connsiteX4" fmla="*/ 0 w 4302000"/>
              <a:gd name="connsiteY4" fmla="*/ 628387 h 5158800"/>
              <a:gd name="connsiteX5" fmla="*/ 164556 w 4302000"/>
              <a:gd name="connsiteY5" fmla="*/ 488591 h 5158800"/>
              <a:gd name="connsiteX6" fmla="*/ 0 w 4302000"/>
              <a:gd name="connsiteY6" fmla="*/ 348795 h 51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2000" h="5158800">
                <a:moveTo>
                  <a:pt x="0" y="0"/>
                </a:moveTo>
                <a:lnTo>
                  <a:pt x="4302000" y="0"/>
                </a:lnTo>
                <a:lnTo>
                  <a:pt x="4302000" y="5158800"/>
                </a:lnTo>
                <a:lnTo>
                  <a:pt x="0" y="5158800"/>
                </a:lnTo>
                <a:lnTo>
                  <a:pt x="0" y="628387"/>
                </a:lnTo>
                <a:lnTo>
                  <a:pt x="164556" y="488591"/>
                </a:lnTo>
                <a:lnTo>
                  <a:pt x="0" y="34879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1440000" rIns="360000" bIns="360000">
            <a:noAutofit/>
          </a:bodyPr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35DD091-524C-4B0D-9B42-BAAA6EA2A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93" y="880299"/>
            <a:ext cx="3582448" cy="77559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BE53C005-AEF8-4328-93F9-0DE6C646E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34379" y="6314445"/>
            <a:ext cx="1220805" cy="25760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0" name="Plassholder for dato 29">
            <a:extLst>
              <a:ext uri="{FF2B5EF4-FFF2-40B4-BE49-F238E27FC236}">
                <a16:creationId xmlns:a16="http://schemas.microsoft.com/office/drawing/2014/main" id="{2C9408A0-A9F0-4928-9143-F363312E8F7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78644" y="6356350"/>
            <a:ext cx="824706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F4926F-DF1F-4CD6-94B0-B282E671FD25}" type="datetime1">
              <a:rPr lang="nb-NO" smtClean="0"/>
              <a:t>21.01.2025</a:t>
            </a:fld>
            <a:endParaRPr lang="nb-NO"/>
          </a:p>
        </p:txBody>
      </p:sp>
      <p:sp>
        <p:nvSpPr>
          <p:cNvPr id="31" name="Plassholder for bunntekst 30">
            <a:extLst>
              <a:ext uri="{FF2B5EF4-FFF2-40B4-BE49-F238E27FC236}">
                <a16:creationId xmlns:a16="http://schemas.microsoft.com/office/drawing/2014/main" id="{54ECF6CE-493C-4A66-8050-01C50DC4379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615469" y="6356350"/>
            <a:ext cx="386731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Footer</a:t>
            </a:r>
          </a:p>
        </p:txBody>
      </p:sp>
      <p:sp>
        <p:nvSpPr>
          <p:cNvPr id="32" name="Plassholder for lysbildenummer 31">
            <a:extLst>
              <a:ext uri="{FF2B5EF4-FFF2-40B4-BE49-F238E27FC236}">
                <a16:creationId xmlns:a16="http://schemas.microsoft.com/office/drawing/2014/main" id="{65F8901E-C2DA-42B6-BF55-F8F90CADF46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5737225" y="6356350"/>
            <a:ext cx="71755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457159-22C3-49CB-96DF-AA3FD57C9FB7}"/>
              </a:ext>
            </a:extLst>
          </p:cNvPr>
          <p:cNvCxnSpPr>
            <a:stCxn id="12" idx="8"/>
            <a:endCxn id="12" idx="9"/>
          </p:cNvCxnSpPr>
          <p:nvPr userDrawn="1"/>
        </p:nvCxnSpPr>
        <p:spPr>
          <a:xfrm>
            <a:off x="385967" y="6152176"/>
            <a:ext cx="1144744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084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D7D6011D-42D4-4363-8394-745F34331F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6723" y="1605517"/>
            <a:ext cx="5472684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8672C251-D4E7-44F9-A0BA-E1ED216C69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58989" y="1605517"/>
            <a:ext cx="5472684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32DDE9-3031-4EED-91CB-A3B9A9713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FF268541-1D3A-4B67-81A0-7C8FFFEDE3B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8644" y="6356350"/>
            <a:ext cx="824706" cy="153888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FC36E2F7-3722-4EFE-B56C-8E342E817CFA}" type="datetime1">
              <a:rPr lang="nb-NO" smtClean="0"/>
              <a:pPr/>
              <a:t>21.01.2025</a:t>
            </a:fld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4C24D4CB-C360-40E4-B22E-B8F84EB500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615469" y="6356350"/>
            <a:ext cx="3867310" cy="1538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nb-NO"/>
              <a:t>Footer</a:t>
            </a:r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D9268213-20C8-44E0-BD6B-D915FA5F4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737225" y="6356350"/>
            <a:ext cx="717550" cy="1538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2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80024" y="180023"/>
            <a:ext cx="11831954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17" y="2247834"/>
            <a:ext cx="4098366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EFA35-8439-426E-BB1A-F92780EB7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641" y="3486083"/>
            <a:ext cx="10156641" cy="114637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nb-NO"/>
              <a:t>Vår kunnskap bidrar til et mer verdifullt samfunn</a:t>
            </a:r>
          </a:p>
        </p:txBody>
      </p:sp>
    </p:spTree>
    <p:extLst>
      <p:ext uri="{BB962C8B-B14F-4D97-AF65-F5344CB8AC3E}">
        <p14:creationId xmlns:p14="http://schemas.microsoft.com/office/powerpoint/2010/main" val="35168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80024" y="180023"/>
            <a:ext cx="11831954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17" y="2247834"/>
            <a:ext cx="4098366" cy="86479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EFA35-8439-426E-BB1A-F92780EB7B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641" y="3486083"/>
            <a:ext cx="10156641" cy="1146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r>
              <a:rPr lang="en-US"/>
              <a:t>We use our know-how to enhance the world around us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506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AC7F8B4F-05F5-4C91-9E6F-7EB1F6016C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5194" y="172977"/>
            <a:ext cx="11841611" cy="651204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B1FFF-D7E2-463F-8BB2-9A3B1AACB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751" y="2824437"/>
            <a:ext cx="11214624" cy="500654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r>
              <a:rPr lang="nb-NO"/>
              <a:t>Vår kunnskap bidrar til et mer verdifullt samfunn</a:t>
            </a:r>
          </a:p>
        </p:txBody>
      </p:sp>
    </p:spTree>
    <p:extLst>
      <p:ext uri="{BB962C8B-B14F-4D97-AF65-F5344CB8AC3E}">
        <p14:creationId xmlns:p14="http://schemas.microsoft.com/office/powerpoint/2010/main" val="250871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AC7F8B4F-05F5-4C91-9E6F-7EB1F6016C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5194" y="172977"/>
            <a:ext cx="11841611" cy="651204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360000">
            <a:no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B1FFF-D7E2-463F-8BB2-9A3B1AACB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751" y="2824437"/>
            <a:ext cx="11214624" cy="500654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288000" indent="0">
              <a:buNone/>
              <a:defRPr/>
            </a:lvl2pPr>
            <a:lvl3pPr marL="576000" indent="0">
              <a:buNone/>
              <a:defRPr/>
            </a:lvl3pPr>
            <a:lvl4pPr marL="864000" indent="0">
              <a:buNone/>
              <a:defRPr/>
            </a:lvl4pPr>
            <a:lvl5pPr marL="1152000" indent="0">
              <a:buNone/>
              <a:defRPr/>
            </a:lvl5pPr>
          </a:lstStyle>
          <a:p>
            <a:r>
              <a:rPr lang="en-US"/>
              <a:t>We use our know-how to enhance the world around us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0793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white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108F7-ABDA-4F61-8B84-C56FC9C9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81" y="2036671"/>
            <a:ext cx="5059434" cy="1109651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Vår kunnskap bidrar til </a:t>
            </a:r>
            <a:br>
              <a:rPr lang="nb-NO"/>
            </a:br>
            <a:r>
              <a:rPr lang="nb-NO"/>
              <a:t>et mer verdifullt samfunn</a:t>
            </a:r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582692F-29C3-4ADB-A4BC-F5F9DB4955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sp>
        <p:nvSpPr>
          <p:cNvPr id="8" name="Likebent trekant 6">
            <a:extLst>
              <a:ext uri="{FF2B5EF4-FFF2-40B4-BE49-F238E27FC236}">
                <a16:creationId xmlns:a16="http://schemas.microsoft.com/office/drawing/2014/main" id="{5B33E651-D056-41FB-99D3-201EA0D2C48E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Grafikk 8">
            <a:extLst>
              <a:ext uri="{FF2B5EF4-FFF2-40B4-BE49-F238E27FC236}">
                <a16:creationId xmlns:a16="http://schemas.microsoft.com/office/drawing/2014/main" id="{4FBA6DAA-38DB-4FAE-BA10-5D23778ECF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695" y="1596987"/>
            <a:ext cx="1545587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5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white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108F7-ABDA-4F61-8B84-C56FC9C9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81" y="2036671"/>
            <a:ext cx="5059434" cy="11096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We use our know-how to enhance the world around us</a:t>
            </a:r>
            <a:endParaRPr lang="nb-NO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582692F-29C3-4ADB-A4BC-F5F9DB4955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sp>
        <p:nvSpPr>
          <p:cNvPr id="8" name="Likebent trekant 6">
            <a:extLst>
              <a:ext uri="{FF2B5EF4-FFF2-40B4-BE49-F238E27FC236}">
                <a16:creationId xmlns:a16="http://schemas.microsoft.com/office/drawing/2014/main" id="{5B33E651-D056-41FB-99D3-201EA0D2C48E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Grafikk 8">
            <a:extLst>
              <a:ext uri="{FF2B5EF4-FFF2-40B4-BE49-F238E27FC236}">
                <a16:creationId xmlns:a16="http://schemas.microsoft.com/office/drawing/2014/main" id="{4FBA6DAA-38DB-4FAE-BA10-5D23778ECF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695" y="1596987"/>
            <a:ext cx="1545587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5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EFA12328-F85A-49E1-8F7B-34EC0CFEB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4730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ack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F3700D0E-6FD2-49A5-9DB1-78B7F6D6F127}"/>
              </a:ext>
            </a:extLst>
          </p:cNvPr>
          <p:cNvSpPr/>
          <p:nvPr userDrawn="1"/>
        </p:nvSpPr>
        <p:spPr>
          <a:xfrm>
            <a:off x="180024" y="180023"/>
            <a:ext cx="5915976" cy="6497956"/>
          </a:xfrm>
          <a:custGeom>
            <a:avLst/>
            <a:gdLst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259231 w 5915976"/>
              <a:gd name="connsiteY5" fmla="*/ 2927165 h 6497956"/>
              <a:gd name="connsiteX6" fmla="*/ 0 w 5915976"/>
              <a:gd name="connsiteY6" fmla="*/ 2671534 h 6497956"/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0 w 5915976"/>
              <a:gd name="connsiteY5" fmla="*/ 2671534 h 6497956"/>
              <a:gd name="connsiteX6" fmla="*/ 0 w 5915976"/>
              <a:gd name="connsiteY6" fmla="*/ 0 h 649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5976" h="6497956">
                <a:moveTo>
                  <a:pt x="0" y="0"/>
                </a:moveTo>
                <a:lnTo>
                  <a:pt x="5915976" y="0"/>
                </a:lnTo>
                <a:lnTo>
                  <a:pt x="5915976" y="6497956"/>
                </a:lnTo>
                <a:lnTo>
                  <a:pt x="0" y="6497956"/>
                </a:lnTo>
                <a:lnTo>
                  <a:pt x="0" y="3182796"/>
                </a:lnTo>
                <a:lnTo>
                  <a:pt x="0" y="267153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FBBB83-DAB5-4FBA-B22E-D4DB23DA1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81" y="2036671"/>
            <a:ext cx="5040000" cy="11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Vår kunnskap bidrar til </a:t>
            </a:r>
            <a:br>
              <a:rPr lang="nb-NO"/>
            </a:br>
            <a:r>
              <a:rPr lang="nb-NO"/>
              <a:t>et mer verdifullt samfunn</a:t>
            </a:r>
          </a:p>
        </p:txBody>
      </p:sp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A6D2858F-42B3-45D1-AB08-B640BAC156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1EBD3E89-FAEB-4663-827E-FF63349739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05" y="1587466"/>
            <a:ext cx="1550288" cy="327125"/>
          </a:xfrm>
          <a:prstGeom prst="rect">
            <a:avLst/>
          </a:prstGeom>
        </p:spPr>
      </p:pic>
      <p:sp>
        <p:nvSpPr>
          <p:cNvPr id="14" name="Likebent trekant 6">
            <a:extLst>
              <a:ext uri="{FF2B5EF4-FFF2-40B4-BE49-F238E27FC236}">
                <a16:creationId xmlns:a16="http://schemas.microsoft.com/office/drawing/2014/main" id="{5BB6E53C-75CE-48F5-BD3F-C6B056B9CDE5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9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black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åndsform: figur 6">
            <a:extLst>
              <a:ext uri="{FF2B5EF4-FFF2-40B4-BE49-F238E27FC236}">
                <a16:creationId xmlns:a16="http://schemas.microsoft.com/office/drawing/2014/main" id="{F3700D0E-6FD2-49A5-9DB1-78B7F6D6F127}"/>
              </a:ext>
            </a:extLst>
          </p:cNvPr>
          <p:cNvSpPr/>
          <p:nvPr userDrawn="1"/>
        </p:nvSpPr>
        <p:spPr>
          <a:xfrm>
            <a:off x="180024" y="180023"/>
            <a:ext cx="5915976" cy="6497956"/>
          </a:xfrm>
          <a:custGeom>
            <a:avLst/>
            <a:gdLst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259231 w 5915976"/>
              <a:gd name="connsiteY5" fmla="*/ 2927165 h 6497956"/>
              <a:gd name="connsiteX6" fmla="*/ 0 w 5915976"/>
              <a:gd name="connsiteY6" fmla="*/ 2671534 h 6497956"/>
              <a:gd name="connsiteX0" fmla="*/ 0 w 5915976"/>
              <a:gd name="connsiteY0" fmla="*/ 0 h 6497956"/>
              <a:gd name="connsiteX1" fmla="*/ 5915976 w 5915976"/>
              <a:gd name="connsiteY1" fmla="*/ 0 h 6497956"/>
              <a:gd name="connsiteX2" fmla="*/ 5915976 w 5915976"/>
              <a:gd name="connsiteY2" fmla="*/ 6497956 h 6497956"/>
              <a:gd name="connsiteX3" fmla="*/ 0 w 5915976"/>
              <a:gd name="connsiteY3" fmla="*/ 6497956 h 6497956"/>
              <a:gd name="connsiteX4" fmla="*/ 0 w 5915976"/>
              <a:gd name="connsiteY4" fmla="*/ 3182796 h 6497956"/>
              <a:gd name="connsiteX5" fmla="*/ 0 w 5915976"/>
              <a:gd name="connsiteY5" fmla="*/ 2671534 h 6497956"/>
              <a:gd name="connsiteX6" fmla="*/ 0 w 5915976"/>
              <a:gd name="connsiteY6" fmla="*/ 0 h 649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5976" h="6497956">
                <a:moveTo>
                  <a:pt x="0" y="0"/>
                </a:moveTo>
                <a:lnTo>
                  <a:pt x="5915976" y="0"/>
                </a:lnTo>
                <a:lnTo>
                  <a:pt x="5915976" y="6497956"/>
                </a:lnTo>
                <a:lnTo>
                  <a:pt x="0" y="6497956"/>
                </a:lnTo>
                <a:lnTo>
                  <a:pt x="0" y="3182796"/>
                </a:lnTo>
                <a:lnTo>
                  <a:pt x="0" y="267153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FBBB83-DAB5-4FBA-B22E-D4DB23DA1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81" y="2036671"/>
            <a:ext cx="5040000" cy="11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We use our know-how to enhance the world around us</a:t>
            </a:r>
            <a:endParaRPr lang="nb-NO"/>
          </a:p>
        </p:txBody>
      </p:sp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A6D2858F-42B3-45D1-AB08-B640BAC156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button to change picture</a:t>
            </a: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1EBD3E89-FAEB-4663-827E-FF63349739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05" y="1587466"/>
            <a:ext cx="1550288" cy="327125"/>
          </a:xfrm>
          <a:prstGeom prst="rect">
            <a:avLst/>
          </a:prstGeom>
        </p:spPr>
      </p:pic>
      <p:sp>
        <p:nvSpPr>
          <p:cNvPr id="14" name="Likebent trekant 6">
            <a:extLst>
              <a:ext uri="{FF2B5EF4-FFF2-40B4-BE49-F238E27FC236}">
                <a16:creationId xmlns:a16="http://schemas.microsoft.com/office/drawing/2014/main" id="{5BB6E53C-75CE-48F5-BD3F-C6B056B9CDE5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205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3CC7F-C7B2-4892-B7DA-2A0D30FB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FD401-DD9F-4C31-B54B-C8756414A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28FA7-D147-4BBE-9156-B34877FD2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8CB5-5F16-4D46-8204-EB39237FB86F}" type="datetimeFigureOut">
              <a:rPr lang="nb-NO" smtClean="0"/>
              <a:t>21.01.2025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249E2-E1A6-4553-9071-28208D4CB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CEB9C-29E4-4B5F-A665-BB1D77E9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8EAD-158D-4946-B85B-90D4C896F9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9740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grønn">
    <p:bg>
      <p:bgPr>
        <a:solidFill>
          <a:srgbClr val="4FB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34573" y="1122362"/>
            <a:ext cx="9144001" cy="2387601"/>
          </a:xfrm>
          <a:prstGeom prst="rect">
            <a:avLst/>
          </a:prstGeom>
        </p:spPr>
        <p:txBody>
          <a:bodyPr anchor="b"/>
          <a:lstStyle>
            <a:lvl1pPr>
              <a:defRPr sz="6000" spc="-140"/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4573" y="3602037"/>
            <a:ext cx="9144001" cy="165576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400"/>
            </a:lvl1pPr>
            <a:lvl2pPr marL="0" indent="457200">
              <a:buClrTx/>
              <a:buSzTx/>
              <a:buFontTx/>
              <a:buNone/>
              <a:defRPr sz="2400"/>
            </a:lvl2pPr>
            <a:lvl3pPr marL="0" indent="914400">
              <a:buClrTx/>
              <a:buSzTx/>
              <a:buFontTx/>
              <a:buNone/>
              <a:defRPr sz="2400"/>
            </a:lvl3pPr>
            <a:lvl4pPr marL="0" indent="1371600">
              <a:buClrTx/>
              <a:buSzTx/>
              <a:buFontTx/>
              <a:buNone/>
              <a:defRPr sz="2400"/>
            </a:lvl4pPr>
            <a:lvl5pPr marL="0" indent="1828800"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2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768" y="234593"/>
            <a:ext cx="1059187" cy="45121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25487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3018" y="2498920"/>
            <a:ext cx="12192000" cy="2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/>
          <p:cNvSpPr/>
          <p:nvPr userDrawn="1"/>
        </p:nvSpPr>
        <p:spPr>
          <a:xfrm>
            <a:off x="3016" y="5146503"/>
            <a:ext cx="12188983" cy="45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41" y="5680561"/>
            <a:ext cx="1602511" cy="763352"/>
          </a:xfrm>
          <a:prstGeom prst="rect">
            <a:avLst/>
          </a:prstGeom>
          <a:ln>
            <a:noFill/>
          </a:ln>
        </p:spPr>
      </p:pic>
      <p:pic>
        <p:nvPicPr>
          <p:cNvPr id="15" name="Bilde 14" descr="Et bilde som inneholder gress, utendørs, bygning, fjell&#10;&#10;Automatisk generert beskrivelse">
            <a:extLst>
              <a:ext uri="{FF2B5EF4-FFF2-40B4-BE49-F238E27FC236}">
                <a16:creationId xmlns:a16="http://schemas.microsoft.com/office/drawing/2014/main" id="{62554BB9-8D8B-044F-ADF9-37D500E11F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" y="0"/>
            <a:ext cx="1218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8" descr="logo"/>
          <p:cNvSpPr>
            <a:spLocks noChangeAspect="1" noChangeArrowheads="1"/>
          </p:cNvSpPr>
          <p:nvPr userDrawn="1"/>
        </p:nvSpPr>
        <p:spPr bwMode="auto">
          <a:xfrm>
            <a:off x="4943872" y="131876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" name="Dian numeron paikkamerkki 4"/>
          <p:cNvSpPr txBox="1">
            <a:spLocks/>
          </p:cNvSpPr>
          <p:nvPr userDrawn="1"/>
        </p:nvSpPr>
        <p:spPr>
          <a:xfrm>
            <a:off x="24078" y="6597352"/>
            <a:ext cx="488576" cy="180000"/>
          </a:xfrm>
          <a:prstGeom prst="rect">
            <a:avLst/>
          </a:prstGeom>
        </p:spPr>
        <p:txBody>
          <a:bodyPr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35B099-6C83-4F81-8B3C-1585B96038F5}" type="slidenum">
              <a:rPr lang="fi-FI" smtClean="0">
                <a:solidFill>
                  <a:schemeClr val="bg1">
                    <a:lumMod val="50000"/>
                  </a:schemeClr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schemeClr val="bg1">
                  <a:lumMod val="50000"/>
                </a:schemeClr>
              </a:solidFill>
              <a:latin typeface="Tahoma"/>
            </a:endParaRPr>
          </a:p>
        </p:txBody>
      </p:sp>
      <p:pic>
        <p:nvPicPr>
          <p:cNvPr id="17" name="Picture 2" descr="Infomedia Danmark">
            <a:extLst>
              <a:ext uri="{FF2B5EF4-FFF2-40B4-BE49-F238E27FC236}">
                <a16:creationId xmlns:a16="http://schemas.microsoft.com/office/drawing/2014/main" id="{140DCBAC-3B31-6243-B314-8580328519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520" y="6363352"/>
            <a:ext cx="1125001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47D7456-A942-7640-A162-C3FBAACD0166}"/>
              </a:ext>
            </a:extLst>
          </p:cNvPr>
          <p:cNvSpPr txBox="1"/>
          <p:nvPr userDrawn="1"/>
        </p:nvSpPr>
        <p:spPr>
          <a:xfrm>
            <a:off x="-1" y="0"/>
            <a:ext cx="12192001" cy="620688"/>
          </a:xfrm>
          <a:prstGeom prst="rect">
            <a:avLst/>
          </a:prstGeom>
          <a:solidFill>
            <a:srgbClr val="262F3C"/>
          </a:solidFill>
        </p:spPr>
        <p:txBody>
          <a:bodyPr wrap="none" lIns="360000" tIns="360000" rIns="540000" bIns="360000" spcCol="0" rtlCol="0">
            <a:noAutofit/>
          </a:bodyPr>
          <a:lstStyle/>
          <a:p>
            <a:endParaRPr lang="nb-NO"/>
          </a:p>
          <a:p>
            <a:r>
              <a:rPr lang="nb-NO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402073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– Standard uten bilde">
    <p:bg>
      <p:bgPr>
        <a:solidFill>
          <a:srgbClr val="B2D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AF08EA83-AA8E-5B4C-9349-6E6948FD64C7}"/>
              </a:ext>
            </a:extLst>
          </p:cNvPr>
          <p:cNvSpPr/>
          <p:nvPr userDrawn="1"/>
        </p:nvSpPr>
        <p:spPr>
          <a:xfrm>
            <a:off x="71132" y="0"/>
            <a:ext cx="12120867" cy="161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F809E855-944F-4032-ADB8-78ECA9F59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9928" y="269176"/>
            <a:ext cx="1746000" cy="1026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0534C42F-7EB9-43CA-9B50-33A4134E0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846" y="1977081"/>
            <a:ext cx="6220143" cy="420551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5000"/>
            </a:lvl1pPr>
          </a:lstStyle>
          <a:p>
            <a:r>
              <a:rPr lang="nb-NO"/>
              <a:t>Standard forside med fokus på stor tittel oppå farget bakgrunn</a:t>
            </a:r>
          </a:p>
        </p:txBody>
      </p:sp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id="{76F33FD6-B0E8-DB45-812E-E869592655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2470" y="6650125"/>
            <a:ext cx="11687060" cy="183161"/>
          </a:xfrm>
        </p:spPr>
        <p:txBody>
          <a:bodyPr/>
          <a:lstStyle>
            <a:lvl1pPr marL="0" indent="0" algn="l">
              <a:buNone/>
              <a:defRPr lang="nb-NO" sz="900" smtClean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nb-NO">
                <a:effectLst/>
                <a:latin typeface="Calibri" panose="020F0502020204030204" pitchFamily="34" charset="0"/>
              </a:rPr>
              <a:t>Foto: Navn </a:t>
            </a:r>
            <a:r>
              <a:rPr lang="nb-NO" err="1">
                <a:effectLst/>
                <a:latin typeface="Calibri" panose="020F0502020204030204" pitchFamily="34" charset="0"/>
              </a:rPr>
              <a:t>Navnesen</a:t>
            </a:r>
            <a:endParaRPr lang="nb-NO">
              <a:effectLst/>
              <a:latin typeface="Calibri" panose="020F050202020403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D495DD2-CA1C-AC45-BD4E-2C5DE7847E2A}"/>
              </a:ext>
            </a:extLst>
          </p:cNvPr>
          <p:cNvSpPr/>
          <p:nvPr userDrawn="1"/>
        </p:nvSpPr>
        <p:spPr>
          <a:xfrm>
            <a:off x="11939530" y="0"/>
            <a:ext cx="2524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435DDA9-0DA7-9A46-B946-BC830DE7E707}"/>
              </a:ext>
            </a:extLst>
          </p:cNvPr>
          <p:cNvSpPr/>
          <p:nvPr userDrawn="1"/>
        </p:nvSpPr>
        <p:spPr>
          <a:xfrm>
            <a:off x="0" y="0"/>
            <a:ext cx="2524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87B571-8558-A447-AB59-C9FAABA9057A}"/>
              </a:ext>
            </a:extLst>
          </p:cNvPr>
          <p:cNvSpPr/>
          <p:nvPr userDrawn="1"/>
        </p:nvSpPr>
        <p:spPr>
          <a:xfrm rot="16200000">
            <a:off x="5974735" y="640735"/>
            <a:ext cx="242530" cy="12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9E9EB7F-855D-A44B-B6C0-656D9B0CE6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6072" y="493713"/>
            <a:ext cx="3081528" cy="69215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b-NO"/>
              <a:t>Her kan det være en liten stikktittel, overordnet tema, dato eller lignende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18A8FEE-849C-F042-AFA9-D14AFD01A4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71133" y="3447073"/>
            <a:ext cx="3168396" cy="316839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nb-NO"/>
              <a:t>Klikk for å skrive inn tekst i sirkelen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45A3DE5-A7BA-514A-912A-E16C7A0A7C66}"/>
              </a:ext>
            </a:extLst>
          </p:cNvPr>
          <p:cNvSpPr txBox="1"/>
          <p:nvPr userDrawn="1"/>
        </p:nvSpPr>
        <p:spPr>
          <a:xfrm>
            <a:off x="12690857" y="5859431"/>
            <a:ext cx="1863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/>
              <a:t>Ønsker du ikon i sirkelen? </a:t>
            </a:r>
          </a:p>
          <a:p>
            <a:r>
              <a:rPr lang="nb-NO" sz="1200"/>
              <a:t>Bruk neste oppsett fra lysbildemalen.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667DAF7A-7593-AB4C-A697-DDDC163C4976}"/>
              </a:ext>
            </a:extLst>
          </p:cNvPr>
          <p:cNvGrpSpPr/>
          <p:nvPr userDrawn="1"/>
        </p:nvGrpSpPr>
        <p:grpSpPr>
          <a:xfrm>
            <a:off x="12690857" y="0"/>
            <a:ext cx="3802633" cy="5292090"/>
            <a:chOff x="12335257" y="789848"/>
            <a:chExt cx="3732058" cy="61613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E21DE826-89ED-A74E-B45E-50D01B10A96B}"/>
                </a:ext>
              </a:extLst>
            </p:cNvPr>
            <p:cNvSpPr/>
            <p:nvPr userDrawn="1"/>
          </p:nvSpPr>
          <p:spPr>
            <a:xfrm>
              <a:off x="12335257" y="789848"/>
              <a:ext cx="3732058" cy="6161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7" name="Gruppe 16">
              <a:extLst>
                <a:ext uri="{FF2B5EF4-FFF2-40B4-BE49-F238E27FC236}">
                  <a16:creationId xmlns:a16="http://schemas.microsoft.com/office/drawing/2014/main" id="{87D283C7-86C5-D140-8A7F-C29BCA5DDB4C}"/>
                </a:ext>
              </a:extLst>
            </p:cNvPr>
            <p:cNvGrpSpPr/>
            <p:nvPr userDrawn="1"/>
          </p:nvGrpSpPr>
          <p:grpSpPr>
            <a:xfrm>
              <a:off x="12534136" y="1345532"/>
              <a:ext cx="3390673" cy="5356370"/>
              <a:chOff x="12534137" y="0"/>
              <a:chExt cx="1047112" cy="6607397"/>
            </a:xfrm>
          </p:grpSpPr>
          <p:grpSp>
            <p:nvGrpSpPr>
              <p:cNvPr id="21" name="Gruppe 20">
                <a:extLst>
                  <a:ext uri="{FF2B5EF4-FFF2-40B4-BE49-F238E27FC236}">
                    <a16:creationId xmlns:a16="http://schemas.microsoft.com/office/drawing/2014/main" id="{998E852A-2D80-F148-A688-B0165058786F}"/>
                  </a:ext>
                </a:extLst>
              </p:cNvPr>
              <p:cNvGrpSpPr/>
              <p:nvPr userDrawn="1"/>
            </p:nvGrpSpPr>
            <p:grpSpPr>
              <a:xfrm flipV="1">
                <a:off x="12534141" y="0"/>
                <a:ext cx="1047107" cy="348954"/>
                <a:chOff x="4148689" y="0"/>
                <a:chExt cx="2212781" cy="737421"/>
              </a:xfrm>
            </p:grpSpPr>
            <p:sp>
              <p:nvSpPr>
                <p:cNvPr id="74" name="Rektangel 73">
                  <a:extLst>
                    <a:ext uri="{FF2B5EF4-FFF2-40B4-BE49-F238E27FC236}">
                      <a16:creationId xmlns:a16="http://schemas.microsoft.com/office/drawing/2014/main" id="{39DE027E-0B97-E54E-9331-DA83F7D35B6E}"/>
                    </a:ext>
                  </a:extLst>
                </p:cNvPr>
                <p:cNvSpPr/>
                <p:nvPr userDrawn="1"/>
              </p:nvSpPr>
              <p:spPr>
                <a:xfrm>
                  <a:off x="4148689" y="2"/>
                  <a:ext cx="737943" cy="737419"/>
                </a:xfrm>
                <a:prstGeom prst="rect">
                  <a:avLst/>
                </a:prstGeom>
                <a:solidFill>
                  <a:srgbClr val="B2DC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75" name="Rektangel 74">
                  <a:extLst>
                    <a:ext uri="{FF2B5EF4-FFF2-40B4-BE49-F238E27FC236}">
                      <a16:creationId xmlns:a16="http://schemas.microsoft.com/office/drawing/2014/main" id="{7FD50377-A71F-7842-B764-9FA50D8266B4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CEEB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C261B5F3-F986-B94D-8BB4-A753CC78C2BA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7DBEB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7289E09D-D369-9B40-B577-92E9B61AF80F}"/>
                  </a:ext>
                </a:extLst>
              </p:cNvPr>
              <p:cNvGrpSpPr/>
              <p:nvPr userDrawn="1"/>
            </p:nvGrpSpPr>
            <p:grpSpPr>
              <a:xfrm flipV="1">
                <a:off x="12534141" y="481419"/>
                <a:ext cx="1047107" cy="348954"/>
                <a:chOff x="4148689" y="0"/>
                <a:chExt cx="2212781" cy="737421"/>
              </a:xfrm>
            </p:grpSpPr>
            <p:sp>
              <p:nvSpPr>
                <p:cNvPr id="71" name="Rektangel 70">
                  <a:extLst>
                    <a:ext uri="{FF2B5EF4-FFF2-40B4-BE49-F238E27FC236}">
                      <a16:creationId xmlns:a16="http://schemas.microsoft.com/office/drawing/2014/main" id="{0B279CCB-BBA5-2346-B15B-14BD3431688A}"/>
                    </a:ext>
                  </a:extLst>
                </p:cNvPr>
                <p:cNvSpPr/>
                <p:nvPr userDrawn="1"/>
              </p:nvSpPr>
              <p:spPr>
                <a:xfrm>
                  <a:off x="4148689" y="2"/>
                  <a:ext cx="737945" cy="737419"/>
                </a:xfrm>
                <a:prstGeom prst="rect">
                  <a:avLst/>
                </a:prstGeom>
                <a:solidFill>
                  <a:srgbClr val="E6E3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72" name="Rektangel 71">
                  <a:extLst>
                    <a:ext uri="{FF2B5EF4-FFF2-40B4-BE49-F238E27FC236}">
                      <a16:creationId xmlns:a16="http://schemas.microsoft.com/office/drawing/2014/main" id="{A3347CB9-990B-4048-A449-C51AA61A8089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F1EF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73" name="Rektangel 72">
                  <a:extLst>
                    <a:ext uri="{FF2B5EF4-FFF2-40B4-BE49-F238E27FC236}">
                      <a16:creationId xmlns:a16="http://schemas.microsoft.com/office/drawing/2014/main" id="{2BE15E58-BBA9-A14C-97BA-A1C29F93F709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CFC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3" name="Gruppe 22">
                <a:extLst>
                  <a:ext uri="{FF2B5EF4-FFF2-40B4-BE49-F238E27FC236}">
                    <a16:creationId xmlns:a16="http://schemas.microsoft.com/office/drawing/2014/main" id="{46558588-4A64-DC4F-8E67-EB039A5A265D}"/>
                  </a:ext>
                </a:extLst>
              </p:cNvPr>
              <p:cNvGrpSpPr/>
              <p:nvPr userDrawn="1"/>
            </p:nvGrpSpPr>
            <p:grpSpPr>
              <a:xfrm flipV="1">
                <a:off x="12534140" y="962838"/>
                <a:ext cx="1047109" cy="348954"/>
                <a:chOff x="4148685" y="0"/>
                <a:chExt cx="2212785" cy="737421"/>
              </a:xfrm>
            </p:grpSpPr>
            <p:sp>
              <p:nvSpPr>
                <p:cNvPr id="68" name="Rektangel 67">
                  <a:extLst>
                    <a:ext uri="{FF2B5EF4-FFF2-40B4-BE49-F238E27FC236}">
                      <a16:creationId xmlns:a16="http://schemas.microsoft.com/office/drawing/2014/main" id="{B79B0282-B1CB-F245-9CCE-77EEC2780A0C}"/>
                    </a:ext>
                  </a:extLst>
                </p:cNvPr>
                <p:cNvSpPr/>
                <p:nvPr userDrawn="1"/>
              </p:nvSpPr>
              <p:spPr>
                <a:xfrm>
                  <a:off x="4148685" y="2"/>
                  <a:ext cx="737947" cy="737419"/>
                </a:xfrm>
                <a:prstGeom prst="rect">
                  <a:avLst/>
                </a:prstGeom>
                <a:solidFill>
                  <a:srgbClr val="BEDA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9" name="Rektangel 68">
                  <a:extLst>
                    <a:ext uri="{FF2B5EF4-FFF2-40B4-BE49-F238E27FC236}">
                      <a16:creationId xmlns:a16="http://schemas.microsoft.com/office/drawing/2014/main" id="{CC6AA6A8-49F3-5244-BFBD-0D5D857D5BF4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D6EAD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70" name="Rektangel 69">
                  <a:extLst>
                    <a:ext uri="{FF2B5EF4-FFF2-40B4-BE49-F238E27FC236}">
                      <a16:creationId xmlns:a16="http://schemas.microsoft.com/office/drawing/2014/main" id="{B794D78A-5E6E-A344-8965-A461DBF17FD4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8DB9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F6CBBDA5-9A16-5C47-8205-982CAAC5DBC3}"/>
                  </a:ext>
                </a:extLst>
              </p:cNvPr>
              <p:cNvGrpSpPr/>
              <p:nvPr userDrawn="1"/>
            </p:nvGrpSpPr>
            <p:grpSpPr>
              <a:xfrm flipV="1">
                <a:off x="12534140" y="1444257"/>
                <a:ext cx="1047109" cy="348954"/>
                <a:chOff x="4148685" y="0"/>
                <a:chExt cx="2212785" cy="737421"/>
              </a:xfrm>
            </p:grpSpPr>
            <p:sp>
              <p:nvSpPr>
                <p:cNvPr id="65" name="Rektangel 64">
                  <a:extLst>
                    <a:ext uri="{FF2B5EF4-FFF2-40B4-BE49-F238E27FC236}">
                      <a16:creationId xmlns:a16="http://schemas.microsoft.com/office/drawing/2014/main" id="{7C9B718D-FDA5-D84A-B818-4CF54C8213AA}"/>
                    </a:ext>
                  </a:extLst>
                </p:cNvPr>
                <p:cNvSpPr/>
                <p:nvPr userDrawn="1"/>
              </p:nvSpPr>
              <p:spPr>
                <a:xfrm>
                  <a:off x="4148685" y="2"/>
                  <a:ext cx="737949" cy="737419"/>
                </a:xfrm>
                <a:prstGeom prst="rect">
                  <a:avLst/>
                </a:prstGeom>
                <a:solidFill>
                  <a:srgbClr val="E8D1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6" name="Rektangel 65">
                  <a:extLst>
                    <a:ext uri="{FF2B5EF4-FFF2-40B4-BE49-F238E27FC236}">
                      <a16:creationId xmlns:a16="http://schemas.microsoft.com/office/drawing/2014/main" id="{ED359823-02D0-7748-940C-AE90B0978230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F2E4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7" name="Rektangel 66">
                  <a:extLst>
                    <a:ext uri="{FF2B5EF4-FFF2-40B4-BE49-F238E27FC236}">
                      <a16:creationId xmlns:a16="http://schemas.microsoft.com/office/drawing/2014/main" id="{F52C9242-4285-384A-8BAA-F5E40B3C32BC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D1AB9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5" name="Gruppe 24">
                <a:extLst>
                  <a:ext uri="{FF2B5EF4-FFF2-40B4-BE49-F238E27FC236}">
                    <a16:creationId xmlns:a16="http://schemas.microsoft.com/office/drawing/2014/main" id="{8E9A19F2-BE7F-B040-AF13-15E6C75DF633}"/>
                  </a:ext>
                </a:extLst>
              </p:cNvPr>
              <p:cNvGrpSpPr/>
              <p:nvPr userDrawn="1"/>
            </p:nvGrpSpPr>
            <p:grpSpPr>
              <a:xfrm flipV="1">
                <a:off x="12534137" y="1925676"/>
                <a:ext cx="1047111" cy="348954"/>
                <a:chOff x="4148680" y="0"/>
                <a:chExt cx="2212790" cy="737421"/>
              </a:xfrm>
            </p:grpSpPr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E7C046E0-CACB-0045-9164-F0C6DEF31497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2" cy="737419"/>
                </a:xfrm>
                <a:prstGeom prst="rect">
                  <a:avLst/>
                </a:prstGeom>
                <a:solidFill>
                  <a:srgbClr val="D4D5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AFC7ACAB-5AE3-5A4A-84C3-46EBF78FD5D1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E6E7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43727A6A-96A8-324F-BF10-47A780FF7E52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B0B2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6" name="Gruppe 25">
                <a:extLst>
                  <a:ext uri="{FF2B5EF4-FFF2-40B4-BE49-F238E27FC236}">
                    <a16:creationId xmlns:a16="http://schemas.microsoft.com/office/drawing/2014/main" id="{5CCAD785-FE48-2848-97CA-C6BD93495077}"/>
                  </a:ext>
                </a:extLst>
              </p:cNvPr>
              <p:cNvGrpSpPr/>
              <p:nvPr userDrawn="1"/>
            </p:nvGrpSpPr>
            <p:grpSpPr>
              <a:xfrm flipV="1">
                <a:off x="12534137" y="2407095"/>
                <a:ext cx="1047111" cy="348954"/>
                <a:chOff x="4148680" y="0"/>
                <a:chExt cx="2212790" cy="737421"/>
              </a:xfrm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3512527A-CD67-E744-8955-CF1E5F5396B7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F6B6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D74C31-168E-E94B-BD19-DB45CC39481C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F9CF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A9D6BCE9-C2A3-D44A-B51B-5655D1A9FA48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EB83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7" name="Gruppe 26">
                <a:extLst>
                  <a:ext uri="{FF2B5EF4-FFF2-40B4-BE49-F238E27FC236}">
                    <a16:creationId xmlns:a16="http://schemas.microsoft.com/office/drawing/2014/main" id="{85BF9ABD-3E1E-6C48-920F-0222DA3972E5}"/>
                  </a:ext>
                </a:extLst>
              </p:cNvPr>
              <p:cNvGrpSpPr/>
              <p:nvPr userDrawn="1"/>
            </p:nvGrpSpPr>
            <p:grpSpPr>
              <a:xfrm flipV="1">
                <a:off x="12534137" y="2888514"/>
                <a:ext cx="1047111" cy="348954"/>
                <a:chOff x="4148680" y="0"/>
                <a:chExt cx="2212790" cy="737421"/>
              </a:xfrm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A4CDA3B7-CD00-8446-80F0-86ECF537BA64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D2B9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4420CFA8-78A0-7345-95CD-22F8B81F28F2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E4D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DA238D70-EF18-5B4E-9B15-5302D460E07A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AD8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8FB34E40-D24B-3844-BEBA-FD2CE28D3FD9}"/>
                  </a:ext>
                </a:extLst>
              </p:cNvPr>
              <p:cNvGrpSpPr/>
              <p:nvPr userDrawn="1"/>
            </p:nvGrpSpPr>
            <p:grpSpPr>
              <a:xfrm flipV="1">
                <a:off x="12534137" y="3369933"/>
                <a:ext cx="1047111" cy="348954"/>
                <a:chOff x="4148680" y="0"/>
                <a:chExt cx="2212790" cy="737421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F983F0CE-A0B4-C74A-80ED-44ACD701FD1E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EBE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3B72D17B-3BA4-DE4D-980F-476E8659D59A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F4F2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721E74E-C2CE-0347-9B66-DB36DE3C6A46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D9CF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58D0FB8B-B7B5-FD4D-9814-BDC4C4B1C227}"/>
                  </a:ext>
                </a:extLst>
              </p:cNvPr>
              <p:cNvGrpSpPr/>
              <p:nvPr userDrawn="1"/>
            </p:nvGrpSpPr>
            <p:grpSpPr>
              <a:xfrm flipV="1">
                <a:off x="12534137" y="3851352"/>
                <a:ext cx="1047111" cy="348954"/>
                <a:chOff x="4148680" y="0"/>
                <a:chExt cx="2212790" cy="737421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47F99F5D-5867-C74B-9347-D240E3189844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F0E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5AC42F3-EFD2-5D42-8240-4E51E9EF64C1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F6EF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0F0A2118-E5CA-BB4B-A908-3B7F9AC4510D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E0C5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30" name="Gruppe 29">
                <a:extLst>
                  <a:ext uri="{FF2B5EF4-FFF2-40B4-BE49-F238E27FC236}">
                    <a16:creationId xmlns:a16="http://schemas.microsoft.com/office/drawing/2014/main" id="{CDFA8077-D411-9341-993F-FB5E9CBD1986}"/>
                  </a:ext>
                </a:extLst>
              </p:cNvPr>
              <p:cNvGrpSpPr/>
              <p:nvPr userDrawn="1"/>
            </p:nvGrpSpPr>
            <p:grpSpPr>
              <a:xfrm flipV="1">
                <a:off x="12534137" y="4332771"/>
                <a:ext cx="1047111" cy="348954"/>
                <a:chOff x="4148680" y="0"/>
                <a:chExt cx="2212790" cy="737421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5BD7F07-1245-2948-B139-EA1969F8C99D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AEDCE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70107D08-54FE-3548-ACEA-9BFD20831FA4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CAEB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93AAB738-C4A7-0F43-ACD9-F959DB6FA0A9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7ABE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31" name="Gruppe 30">
                <a:extLst>
                  <a:ext uri="{FF2B5EF4-FFF2-40B4-BE49-F238E27FC236}">
                    <a16:creationId xmlns:a16="http://schemas.microsoft.com/office/drawing/2014/main" id="{777DEE40-E7A0-484F-ABDF-EABFCA2F42F0}"/>
                  </a:ext>
                </a:extLst>
              </p:cNvPr>
              <p:cNvGrpSpPr/>
              <p:nvPr userDrawn="1"/>
            </p:nvGrpSpPr>
            <p:grpSpPr>
              <a:xfrm flipV="1">
                <a:off x="12534137" y="4814190"/>
                <a:ext cx="1047111" cy="348954"/>
                <a:chOff x="4148680" y="0"/>
                <a:chExt cx="2212790" cy="737421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BC9A5CCF-CE59-E846-9880-9468432E23E0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BBC7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22228A-2540-F345-A933-C1F3DF40021F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D4DD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943F1CD8-5422-FC4F-AC74-856C9DD4986E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8A9C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806AFAA7-1622-D34A-BE9B-D819899F87EC}"/>
                  </a:ext>
                </a:extLst>
              </p:cNvPr>
              <p:cNvGrpSpPr/>
              <p:nvPr userDrawn="1"/>
            </p:nvGrpSpPr>
            <p:grpSpPr>
              <a:xfrm flipV="1">
                <a:off x="12534137" y="5295609"/>
                <a:ext cx="1047111" cy="348954"/>
                <a:chOff x="4148680" y="0"/>
                <a:chExt cx="2212790" cy="737421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61E00F0-0242-A64A-9B7F-6F3D237872E9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C0DC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2" name="Rektangel 41">
                  <a:extLst>
                    <a:ext uri="{FF2B5EF4-FFF2-40B4-BE49-F238E27FC236}">
                      <a16:creationId xmlns:a16="http://schemas.microsoft.com/office/drawing/2014/main" id="{5B9809E8-13AF-564D-8CC3-E6B4AC3CDFCD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D7EA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6E3B3F09-73BB-8940-8E95-BB20A8CD986B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90BC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1B5479C8-1CDC-2B4F-B2EA-AA92A86A8288}"/>
                  </a:ext>
                </a:extLst>
              </p:cNvPr>
              <p:cNvGrpSpPr/>
              <p:nvPr userDrawn="1"/>
            </p:nvGrpSpPr>
            <p:grpSpPr>
              <a:xfrm flipV="1">
                <a:off x="12534137" y="5777028"/>
                <a:ext cx="1047111" cy="348954"/>
                <a:chOff x="4148680" y="0"/>
                <a:chExt cx="2212790" cy="737421"/>
              </a:xfrm>
            </p:grpSpPr>
            <p:sp>
              <p:nvSpPr>
                <p:cNvPr id="38" name="Rektangel 37">
                  <a:extLst>
                    <a:ext uri="{FF2B5EF4-FFF2-40B4-BE49-F238E27FC236}">
                      <a16:creationId xmlns:a16="http://schemas.microsoft.com/office/drawing/2014/main" id="{5CFC3DDA-5642-6449-953D-1968F4A038E3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B9CDD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C602ABCE-3189-CF47-9A80-A2313CB81DE8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D2E1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40" name="Rektangel 39">
                  <a:extLst>
                    <a:ext uri="{FF2B5EF4-FFF2-40B4-BE49-F238E27FC236}">
                      <a16:creationId xmlns:a16="http://schemas.microsoft.com/office/drawing/2014/main" id="{B9455AB5-F9A8-4F4D-92CD-FC4AC749ED03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87A5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FACF47AD-83D9-7147-9F34-A33BF5DE9AD4}"/>
                  </a:ext>
                </a:extLst>
              </p:cNvPr>
              <p:cNvGrpSpPr/>
              <p:nvPr userDrawn="1"/>
            </p:nvGrpSpPr>
            <p:grpSpPr>
              <a:xfrm flipV="1">
                <a:off x="12534137" y="6258443"/>
                <a:ext cx="1047111" cy="348954"/>
                <a:chOff x="4148680" y="0"/>
                <a:chExt cx="2212790" cy="737421"/>
              </a:xfrm>
            </p:grpSpPr>
            <p:sp>
              <p:nvSpPr>
                <p:cNvPr id="35" name="Rektangel 34">
                  <a:extLst>
                    <a:ext uri="{FF2B5EF4-FFF2-40B4-BE49-F238E27FC236}">
                      <a16:creationId xmlns:a16="http://schemas.microsoft.com/office/drawing/2014/main" id="{22BFE035-1F4C-3041-8741-0C37DAFD4BF4}"/>
                    </a:ext>
                  </a:extLst>
                </p:cNvPr>
                <p:cNvSpPr/>
                <p:nvPr userDrawn="1"/>
              </p:nvSpPr>
              <p:spPr>
                <a:xfrm>
                  <a:off x="4148680" y="2"/>
                  <a:ext cx="737954" cy="737419"/>
                </a:xfrm>
                <a:prstGeom prst="rect">
                  <a:avLst/>
                </a:prstGeom>
                <a:solidFill>
                  <a:srgbClr val="E3E3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36" name="Rektangel 35">
                  <a:extLst>
                    <a:ext uri="{FF2B5EF4-FFF2-40B4-BE49-F238E27FC236}">
                      <a16:creationId xmlns:a16="http://schemas.microsoft.com/office/drawing/2014/main" id="{848D71CC-855C-2C49-BC4D-88DE7842022A}"/>
                    </a:ext>
                  </a:extLst>
                </p:cNvPr>
                <p:cNvSpPr/>
                <p:nvPr userDrawn="1"/>
              </p:nvSpPr>
              <p:spPr>
                <a:xfrm>
                  <a:off x="4886632" y="0"/>
                  <a:ext cx="737419" cy="737419"/>
                </a:xfrm>
                <a:prstGeom prst="rect">
                  <a:avLst/>
                </a:prstGeom>
                <a:solidFill>
                  <a:srgbClr val="EFEF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37" name="Rektangel 36">
                  <a:extLst>
                    <a:ext uri="{FF2B5EF4-FFF2-40B4-BE49-F238E27FC236}">
                      <a16:creationId xmlns:a16="http://schemas.microsoft.com/office/drawing/2014/main" id="{BF84FCCC-2EBB-7746-930B-E3574EA77B5C}"/>
                    </a:ext>
                  </a:extLst>
                </p:cNvPr>
                <p:cNvSpPr/>
                <p:nvPr userDrawn="1"/>
              </p:nvSpPr>
              <p:spPr>
                <a:xfrm>
                  <a:off x="5624051" y="0"/>
                  <a:ext cx="737419" cy="737419"/>
                </a:xfrm>
                <a:prstGeom prst="rect">
                  <a:avLst/>
                </a:prstGeom>
                <a:solidFill>
                  <a:srgbClr val="CACA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</p:grpSp>
        <p:sp>
          <p:nvSpPr>
            <p:cNvPr id="18" name="TekstSylinder 17">
              <a:extLst>
                <a:ext uri="{FF2B5EF4-FFF2-40B4-BE49-F238E27FC236}">
                  <a16:creationId xmlns:a16="http://schemas.microsoft.com/office/drawing/2014/main" id="{DEAE140E-C6EF-4C4B-B3F8-4B2412D3983D}"/>
                </a:ext>
              </a:extLst>
            </p:cNvPr>
            <p:cNvSpPr txBox="1"/>
            <p:nvPr userDrawn="1"/>
          </p:nvSpPr>
          <p:spPr>
            <a:xfrm>
              <a:off x="12534136" y="1028351"/>
              <a:ext cx="11307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/>
                <a:t>Bakgrunn</a:t>
              </a:r>
            </a:p>
          </p:txBody>
        </p:sp>
        <p:sp>
          <p:nvSpPr>
            <p:cNvPr id="19" name="TekstSylinder 18">
              <a:extLst>
                <a:ext uri="{FF2B5EF4-FFF2-40B4-BE49-F238E27FC236}">
                  <a16:creationId xmlns:a16="http://schemas.microsoft.com/office/drawing/2014/main" id="{3D83555C-8DDD-EC4B-AC70-83D548D856A9}"/>
                </a:ext>
              </a:extLst>
            </p:cNvPr>
            <p:cNvSpPr txBox="1"/>
            <p:nvPr userDrawn="1"/>
          </p:nvSpPr>
          <p:spPr>
            <a:xfrm>
              <a:off x="13645760" y="1028351"/>
              <a:ext cx="11307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/>
                <a:t>Lys bakgrunn</a:t>
              </a:r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7B273161-A573-B941-B2FE-90438DC3E04B}"/>
                </a:ext>
              </a:extLst>
            </p:cNvPr>
            <p:cNvSpPr txBox="1"/>
            <p:nvPr userDrawn="1"/>
          </p:nvSpPr>
          <p:spPr>
            <a:xfrm>
              <a:off x="14784278" y="1028351"/>
              <a:ext cx="11307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000"/>
                <a:t>Mørk for grafikk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66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 b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1pPr>
            <a:lvl2pPr marL="0" indent="457200"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2pPr>
            <a:lvl3pPr marL="0" indent="914400"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3pPr>
            <a:lvl4pPr marL="0" indent="1371600"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4pPr>
            <a:lvl5pPr marL="0" indent="1828800">
              <a:buClrTx/>
              <a:buSzTx/>
              <a:buFont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83719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3858D7-9FC9-41B5-8545-36515022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C4F1D51-76B5-4FA5-88BF-D51129F0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1D21-06E9-49CC-B8E9-60E763510838}" type="datetimeFigureOut">
              <a:rPr lang="nb-NO" smtClean="0"/>
              <a:t>21.01.2025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B110390-2B7F-424D-B3B8-9316E8F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CE93593-5790-4BBF-8261-09D95029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673E5-D4ED-4ADA-BB92-627A16C443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6202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447A12-23E0-4280-90BF-CDCAA2A59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3" y="1605517"/>
            <a:ext cx="3640353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EB91E78-ADBD-4E20-AE34-75DE4C586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587550"/>
            <a:ext cx="11366687" cy="732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C63D77D-1763-4411-8C01-676AD99D4E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95B2EF-1FA9-480E-9B20-092F81997824}" type="datetime1">
              <a:rPr lang="nb-NO" smtClean="0"/>
              <a:t>21.01.2025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A01C8F-3EBF-4990-BFEC-DFB456F49F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Hovedvegnett i Grenland</a:t>
            </a:r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3CB0B01-7D73-4133-910C-876C2E9EE5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F0352F12-36A3-4492-AD4E-79CD20840E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24919" y="1605516"/>
            <a:ext cx="7308493" cy="4291589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60536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etical whit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3398409"/>
            <a:ext cx="5113746" cy="730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3A90D5-18D6-40FA-9553-24F367C8B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745" y="2032170"/>
            <a:ext cx="5112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141276DC-DB58-4F90-A923-1661BF8184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3" name="Likebent trekant 6">
            <a:extLst>
              <a:ext uri="{FF2B5EF4-FFF2-40B4-BE49-F238E27FC236}">
                <a16:creationId xmlns:a16="http://schemas.microsoft.com/office/drawing/2014/main" id="{7AEE7618-7197-4950-B37F-041D7838AFF0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Grafikk 8">
            <a:extLst>
              <a:ext uri="{FF2B5EF4-FFF2-40B4-BE49-F238E27FC236}">
                <a16:creationId xmlns:a16="http://schemas.microsoft.com/office/drawing/2014/main" id="{5DFC1FF9-E006-4FB0-8231-11BF39CC8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45" y="1596987"/>
            <a:ext cx="1545587" cy="3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32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745" y="1596987"/>
            <a:ext cx="1545587" cy="327125"/>
          </a:xfrm>
          <a:prstGeom prst="rect">
            <a:avLst/>
          </a:prstGeom>
        </p:spPr>
      </p:pic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E07A628-129B-4468-A43D-FE8CD67FC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224" y="3158835"/>
            <a:ext cx="11829553" cy="3509877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  <a:p>
            <a:r>
              <a:rPr lang="nb-NO"/>
              <a:t>Click button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052426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F6E26A0-B0F6-47B7-AF66-BE974DE236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224" y="3158835"/>
            <a:ext cx="11829553" cy="3509877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  <a:p>
            <a:r>
              <a:rPr lang="nb-NO"/>
              <a:t>Click button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385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etical whit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3398409"/>
            <a:ext cx="5113746" cy="730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noProof="0" err="1"/>
              <a:t>subtitle</a:t>
            </a:r>
            <a:endParaRPr lang="nb-NO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3A90D5-18D6-40FA-9553-24F367C8B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745" y="2032170"/>
            <a:ext cx="5112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endParaRPr lang="nb-NO" noProof="0"/>
          </a:p>
        </p:txBody>
      </p:sp>
      <p:sp>
        <p:nvSpPr>
          <p:cNvPr id="13" name="Likebent trekant 6">
            <a:extLst>
              <a:ext uri="{FF2B5EF4-FFF2-40B4-BE49-F238E27FC236}">
                <a16:creationId xmlns:a16="http://schemas.microsoft.com/office/drawing/2014/main" id="{7AEE7618-7197-4950-B37F-041D7838AFF0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Grafikk 8">
            <a:extLst>
              <a:ext uri="{FF2B5EF4-FFF2-40B4-BE49-F238E27FC236}">
                <a16:creationId xmlns:a16="http://schemas.microsoft.com/office/drawing/2014/main" id="{5DFC1FF9-E006-4FB0-8231-11BF39CC8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745" y="1596987"/>
            <a:ext cx="1545587" cy="327125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85BFA8A-1407-488F-9728-CEC5F0F553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3357"/>
            <a:ext cx="5914777" cy="6485356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  <a:p>
            <a:r>
              <a:rPr lang="nb-NO"/>
              <a:t>Click button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519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ertical black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68D5B-8172-4A6E-B6F9-426F2B60F5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580" y="3693379"/>
            <a:ext cx="5111750" cy="720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subtitle</a:t>
            </a:r>
            <a:endParaRPr lang="nb-NO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66312-C8A4-4BA5-91C0-BB89FF7AB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39" y="2044117"/>
            <a:ext cx="5112000" cy="11279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endParaRPr lang="nb-NO" noProof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0" y="1587466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56C8A4E4-E4C5-4EB2-AE01-762E85421C9C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Likebent trekant 6">
            <a:extLst>
              <a:ext uri="{FF2B5EF4-FFF2-40B4-BE49-F238E27FC236}">
                <a16:creationId xmlns:a16="http://schemas.microsoft.com/office/drawing/2014/main" id="{2710069D-5A82-4439-AF3F-24BFFE5F250D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32CA08D-F5AD-42BF-85F3-ED4B9CF6DA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83357"/>
            <a:ext cx="5914777" cy="6485356"/>
          </a:xfr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  <a:p>
            <a:r>
              <a:rPr lang="nb-NO"/>
              <a:t>Click button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8978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0A598B1F-BEEA-409E-8FF4-8A1676CBF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242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05FC260-B2D9-4B82-835E-8688EE9922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703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 slide - horizontal 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AB165270-2CF0-4BFD-B8EF-3FEB85F502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096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31CBB770-A0C2-4BE2-BC88-C9ADDCA8A6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7660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8CA57457-1B19-4465-84DA-A5BA4C4DFA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541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31D6C92D-968F-40C1-A399-A247D30F50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392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ertical black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68D5B-8172-4A6E-B6F9-426F2B60F5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580" y="3693379"/>
            <a:ext cx="5111750" cy="720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66312-C8A4-4BA5-91C0-BB89FF7AB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39" y="2044117"/>
            <a:ext cx="5112000" cy="11279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80" y="1587466"/>
            <a:ext cx="1550288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32911424-4B37-4C91-BC0B-416595EBF3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56C8A4E4-E4C5-4EB2-AE01-762E85421C9C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Likebent trekant 6">
            <a:extLst>
              <a:ext uri="{FF2B5EF4-FFF2-40B4-BE49-F238E27FC236}">
                <a16:creationId xmlns:a16="http://schemas.microsoft.com/office/drawing/2014/main" id="{2710069D-5A82-4439-AF3F-24BFFE5F250D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25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BDF17E4B-0B46-4528-BAF4-B04AEA30A1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AAF0DE48-1739-45EA-BDBE-754C1A467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2" name="Likebent trekant 6">
            <a:extLst>
              <a:ext uri="{FF2B5EF4-FFF2-40B4-BE49-F238E27FC236}">
                <a16:creationId xmlns:a16="http://schemas.microsoft.com/office/drawing/2014/main" id="{287CF398-4674-4056-931E-C6CE1C117C32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Grafikk 8">
            <a:extLst>
              <a:ext uri="{FF2B5EF4-FFF2-40B4-BE49-F238E27FC236}">
                <a16:creationId xmlns:a16="http://schemas.microsoft.com/office/drawing/2014/main" id="{5C0D1A4A-2749-4538-9C98-E4C5BFCEA0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7E9AE-9B4B-456A-8CB6-F9573CC865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938" y="3030538"/>
            <a:ext cx="5213350" cy="28828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385654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8ECA0E5-8336-409D-93FA-567CDF7B6C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FA32DF0A-4CBF-4BAD-89A4-5D9E675D44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10" name="Likebent trekant 6">
            <a:extLst>
              <a:ext uri="{FF2B5EF4-FFF2-40B4-BE49-F238E27FC236}">
                <a16:creationId xmlns:a16="http://schemas.microsoft.com/office/drawing/2014/main" id="{3BAC3393-ECD1-4946-A747-2AE85D18B846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87D12B-D19B-4E69-B64C-EEE7A254C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23833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004F1AB2-2EEE-4C9C-B7DA-F608CE22C6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A8930764-AA31-47E6-9458-FE45D416D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1374F4E7-E02B-49F0-B85B-278BBBB021F6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8">
            <a:extLst>
              <a:ext uri="{FF2B5EF4-FFF2-40B4-BE49-F238E27FC236}">
                <a16:creationId xmlns:a16="http://schemas.microsoft.com/office/drawing/2014/main" id="{571FBE59-8B7D-40D7-A5F6-A7250A6BF1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EA87C-58CE-4CB0-986C-75BCBBACEF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938" y="3030538"/>
            <a:ext cx="5213350" cy="2882900"/>
          </a:xfrm>
        </p:spPr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92979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F7225EC-47D3-4C1B-881F-F0051518AF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532BB57-E4E4-4BC3-87C9-981350BEAC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3B91918D-F8B1-4C31-B0AF-4AD7CFEDE1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AF9BFFAA-3EE4-4CAA-876C-763466F7225B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0BE1B8E-6891-4671-A6FE-EF7D2FF250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82535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57E29980-F045-4F5E-A107-FF4AB118FC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D7F611EF-85A2-4192-AE0C-E317CFCA32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40" y="2036672"/>
            <a:ext cx="5212080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B24289B3-508E-480D-892D-6E08D714F11E}"/>
              </a:ext>
            </a:extLst>
          </p:cNvPr>
          <p:cNvSpPr/>
          <p:nvPr userDrawn="1"/>
        </p:nvSpPr>
        <p:spPr>
          <a:xfrm rot="5400000">
            <a:off x="65995" y="2122499"/>
            <a:ext cx="511264" cy="25923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8">
            <a:extLst>
              <a:ext uri="{FF2B5EF4-FFF2-40B4-BE49-F238E27FC236}">
                <a16:creationId xmlns:a16="http://schemas.microsoft.com/office/drawing/2014/main" id="{4ACAB2F5-DB35-4E2B-81EC-BC5083155F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04B732-856A-4ACE-89BA-EE3201E169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938" y="3030539"/>
            <a:ext cx="5213350" cy="2882900"/>
          </a:xfrm>
        </p:spPr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618931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_Section slide - vertical blac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åndsform: figur 22">
            <a:extLst>
              <a:ext uri="{FF2B5EF4-FFF2-40B4-BE49-F238E27FC236}">
                <a16:creationId xmlns:a16="http://schemas.microsoft.com/office/drawing/2014/main" id="{07C2C32A-8674-46EB-A754-B3B8CC65A9AC}"/>
              </a:ext>
            </a:extLst>
          </p:cNvPr>
          <p:cNvSpPr/>
          <p:nvPr userDrawn="1"/>
        </p:nvSpPr>
        <p:spPr>
          <a:xfrm>
            <a:off x="181225" y="183356"/>
            <a:ext cx="5914776" cy="6485357"/>
          </a:xfrm>
          <a:custGeom>
            <a:avLst/>
            <a:gdLst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256925 w 5914776"/>
              <a:gd name="connsiteY5" fmla="*/ 2848903 h 6485357"/>
              <a:gd name="connsiteX6" fmla="*/ 0 w 5914776"/>
              <a:gd name="connsiteY6" fmla="*/ 2595009 h 6485357"/>
              <a:gd name="connsiteX0" fmla="*/ 0 w 5914776"/>
              <a:gd name="connsiteY0" fmla="*/ 0 h 6485357"/>
              <a:gd name="connsiteX1" fmla="*/ 5914776 w 5914776"/>
              <a:gd name="connsiteY1" fmla="*/ 0 h 6485357"/>
              <a:gd name="connsiteX2" fmla="*/ 5914776 w 5914776"/>
              <a:gd name="connsiteY2" fmla="*/ 6485357 h 6485357"/>
              <a:gd name="connsiteX3" fmla="*/ 0 w 5914776"/>
              <a:gd name="connsiteY3" fmla="*/ 6485357 h 6485357"/>
              <a:gd name="connsiteX4" fmla="*/ 0 w 5914776"/>
              <a:gd name="connsiteY4" fmla="*/ 3102797 h 6485357"/>
              <a:gd name="connsiteX5" fmla="*/ 0 w 5914776"/>
              <a:gd name="connsiteY5" fmla="*/ 2595009 h 6485357"/>
              <a:gd name="connsiteX6" fmla="*/ 0 w 5914776"/>
              <a:gd name="connsiteY6" fmla="*/ 0 h 64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4776" h="6485357">
                <a:moveTo>
                  <a:pt x="0" y="0"/>
                </a:moveTo>
                <a:lnTo>
                  <a:pt x="5914776" y="0"/>
                </a:lnTo>
                <a:lnTo>
                  <a:pt x="5914776" y="6485357"/>
                </a:lnTo>
                <a:lnTo>
                  <a:pt x="0" y="6485357"/>
                </a:lnTo>
                <a:lnTo>
                  <a:pt x="0" y="3102797"/>
                </a:lnTo>
                <a:lnTo>
                  <a:pt x="0" y="2595009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750DF9E4-BFA9-49EF-94F1-9B9EB3D23E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3357"/>
            <a:ext cx="5914777" cy="648535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D07867F-A19C-43F2-8336-37D5FD82B1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1"/>
            <a:ext cx="5113746" cy="8779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pic>
        <p:nvPicPr>
          <p:cNvPr id="10" name="Bilde 7">
            <a:extLst>
              <a:ext uri="{FF2B5EF4-FFF2-40B4-BE49-F238E27FC236}">
                <a16:creationId xmlns:a16="http://schemas.microsoft.com/office/drawing/2014/main" id="{A9864D3A-1D0B-4C4D-B971-F5B55A4047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" y="1604034"/>
            <a:ext cx="1550288" cy="327125"/>
          </a:xfrm>
          <a:prstGeom prst="rect">
            <a:avLst/>
          </a:prstGeom>
        </p:spPr>
      </p:pic>
      <p:sp>
        <p:nvSpPr>
          <p:cNvPr id="11" name="Likebent trekant 6">
            <a:extLst>
              <a:ext uri="{FF2B5EF4-FFF2-40B4-BE49-F238E27FC236}">
                <a16:creationId xmlns:a16="http://schemas.microsoft.com/office/drawing/2014/main" id="{8AE186E2-6CC1-432C-A47F-295EC56C8431}"/>
              </a:ext>
            </a:extLst>
          </p:cNvPr>
          <p:cNvSpPr/>
          <p:nvPr userDrawn="1"/>
        </p:nvSpPr>
        <p:spPr>
          <a:xfrm rot="5400000">
            <a:off x="54043" y="2122499"/>
            <a:ext cx="511264" cy="2592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E1C9BBD-9768-41D9-B1F7-56E42C51FD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2940" y="3019425"/>
            <a:ext cx="5133975" cy="2876550"/>
          </a:xfrm>
        </p:spPr>
        <p:txBody>
          <a:bodyPr/>
          <a:lstStyle>
            <a:lvl1pPr marL="288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1pPr>
            <a:lvl2pPr marL="576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2pPr>
            <a:lvl3pPr marL="864000" indent="-288000">
              <a:buClr>
                <a:schemeClr val="bg1"/>
              </a:buClr>
              <a:buFont typeface="Wingdings 3" panose="05040102010807070707" pitchFamily="18" charset="2"/>
              <a:buChar char="}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63076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>
            <a:extLst>
              <a:ext uri="{FF2B5EF4-FFF2-40B4-BE49-F238E27FC236}">
                <a16:creationId xmlns:a16="http://schemas.microsoft.com/office/drawing/2014/main" id="{56322D4F-93E4-4279-983C-81D367C5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816" y="2247834"/>
            <a:ext cx="4085926" cy="864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0DDD4-E591-4AC9-9072-7D7A2EB8A305}"/>
              </a:ext>
            </a:extLst>
          </p:cNvPr>
          <p:cNvSpPr txBox="1"/>
          <p:nvPr userDrawn="1"/>
        </p:nvSpPr>
        <p:spPr>
          <a:xfrm>
            <a:off x="808603" y="3357744"/>
            <a:ext cx="1062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/>
              <a:t>Hver</a:t>
            </a:r>
            <a:r>
              <a:rPr lang="en-US" sz="2800" b="1"/>
              <a:t> </a:t>
            </a:r>
            <a:r>
              <a:rPr lang="en-US" sz="2800" b="1" err="1"/>
              <a:t>dag</a:t>
            </a:r>
            <a:r>
              <a:rPr lang="en-US" sz="2800" b="1"/>
              <a:t> </a:t>
            </a:r>
            <a:r>
              <a:rPr lang="en-US" sz="2800" b="1" err="1"/>
              <a:t>forbedrer</a:t>
            </a:r>
            <a:r>
              <a:rPr lang="en-US" sz="2800" b="1"/>
              <a:t> vi </a:t>
            </a:r>
            <a:r>
              <a:rPr lang="en-US" sz="2800" b="1" err="1"/>
              <a:t>hverdagen</a:t>
            </a:r>
            <a:endParaRPr lang="en-GB" sz="2800" b="1"/>
          </a:p>
        </p:txBody>
      </p:sp>
    </p:spTree>
    <p:extLst>
      <p:ext uri="{BB962C8B-B14F-4D97-AF65-F5344CB8AC3E}">
        <p14:creationId xmlns:p14="http://schemas.microsoft.com/office/powerpoint/2010/main" val="1167033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80024" y="180023"/>
            <a:ext cx="11831954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17" y="2247834"/>
            <a:ext cx="4098366" cy="864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BB9B03-39C1-4F0E-B1A0-05D607FE16A8}"/>
              </a:ext>
            </a:extLst>
          </p:cNvPr>
          <p:cNvSpPr txBox="1"/>
          <p:nvPr userDrawn="1"/>
        </p:nvSpPr>
        <p:spPr>
          <a:xfrm>
            <a:off x="1022718" y="3381496"/>
            <a:ext cx="1015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</a:rPr>
              <a:t>Hver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dag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forbedrer</a:t>
            </a:r>
            <a:r>
              <a:rPr lang="en-US" sz="2800" b="1">
                <a:solidFill>
                  <a:schemeClr val="bg1"/>
                </a:solidFill>
              </a:rPr>
              <a:t> vi </a:t>
            </a:r>
            <a:r>
              <a:rPr lang="en-US" sz="2800" b="1" err="1">
                <a:solidFill>
                  <a:schemeClr val="bg1"/>
                </a:solidFill>
              </a:rPr>
              <a:t>hverdagen</a:t>
            </a:r>
            <a:endParaRPr lang="en-GB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74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st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10">
            <a:extLst>
              <a:ext uri="{FF2B5EF4-FFF2-40B4-BE49-F238E27FC236}">
                <a16:creationId xmlns:a16="http://schemas.microsoft.com/office/drawing/2014/main" id="{56322D4F-93E4-4279-983C-81D367C5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6816" y="2247834"/>
            <a:ext cx="4085926" cy="864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776546-68BD-445E-BADC-3F9E7264491B}"/>
              </a:ext>
            </a:extLst>
          </p:cNvPr>
          <p:cNvSpPr txBox="1"/>
          <p:nvPr userDrawn="1"/>
        </p:nvSpPr>
        <p:spPr>
          <a:xfrm>
            <a:off x="808603" y="3357744"/>
            <a:ext cx="1062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Every day we improve everyday life</a:t>
            </a:r>
            <a:endParaRPr lang="en-GB" sz="2800" b="1"/>
          </a:p>
        </p:txBody>
      </p:sp>
    </p:spTree>
    <p:extLst>
      <p:ext uri="{BB962C8B-B14F-4D97-AF65-F5344CB8AC3E}">
        <p14:creationId xmlns:p14="http://schemas.microsoft.com/office/powerpoint/2010/main" val="2008878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6FADCF8-DA58-4728-8D67-191BFD065AD1}"/>
              </a:ext>
            </a:extLst>
          </p:cNvPr>
          <p:cNvSpPr/>
          <p:nvPr userDrawn="1"/>
        </p:nvSpPr>
        <p:spPr>
          <a:xfrm>
            <a:off x="180024" y="180023"/>
            <a:ext cx="11831954" cy="6497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82D9248-E8E4-45FF-8E67-5F8B82999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17" y="2247834"/>
            <a:ext cx="4098366" cy="864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BB9B03-39C1-4F0E-B1A0-05D607FE16A8}"/>
              </a:ext>
            </a:extLst>
          </p:cNvPr>
          <p:cNvSpPr txBox="1"/>
          <p:nvPr userDrawn="1"/>
        </p:nvSpPr>
        <p:spPr>
          <a:xfrm>
            <a:off x="1022718" y="3381496"/>
            <a:ext cx="1015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Every day we improve everyday life</a:t>
            </a:r>
            <a:endParaRPr lang="en-GB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0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whi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1" name="Plassholder for bilde 14">
            <a:extLst>
              <a:ext uri="{FF2B5EF4-FFF2-40B4-BE49-F238E27FC236}">
                <a16:creationId xmlns:a16="http://schemas.microsoft.com/office/drawing/2014/main" id="{0A598B1F-BEEA-409E-8FF4-8A1676CBF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7919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39447A12-23E0-4280-90BF-CDCAA2A59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723" y="1605517"/>
            <a:ext cx="3640353" cy="4291588"/>
          </a:xfrm>
        </p:spPr>
        <p:txBody>
          <a:bodyPr/>
          <a:lstStyle>
            <a:lvl1pPr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EB91E78-ADBD-4E20-AE34-75DE4C586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587550"/>
            <a:ext cx="11366687" cy="732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2C63D77D-1763-4411-8C01-676AD99D4EC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A01C8F-3EBF-4990-BFEC-DFB456F49FD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Plassholder for lysbildenummer 13">
            <a:extLst>
              <a:ext uri="{FF2B5EF4-FFF2-40B4-BE49-F238E27FC236}">
                <a16:creationId xmlns:a16="http://schemas.microsoft.com/office/drawing/2014/main" id="{E3CB0B01-7D73-4133-910C-876C2E9EE5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D42EC4-6C4F-4400-8115-C07B9A8D6F82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F0352F12-36A3-4492-AD4E-79CD20840E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24919" y="1605516"/>
            <a:ext cx="7308493" cy="4291589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 noProof="0"/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4667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E05FC260-B2D9-4B82-835E-8688EE9922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087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 slide - horizontal 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0E0C6034-1E22-4CE0-ACB8-C247A9A8AAB9}"/>
              </a:ext>
            </a:extLst>
          </p:cNvPr>
          <p:cNvSpPr/>
          <p:nvPr userDrawn="1"/>
        </p:nvSpPr>
        <p:spPr>
          <a:xfrm rot="5400000">
            <a:off x="54007" y="2109864"/>
            <a:ext cx="511264" cy="25923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8465399-FD58-4418-8733-A769B8185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270" y="1596987"/>
            <a:ext cx="1545587" cy="327125"/>
          </a:xfrm>
          <a:prstGeom prst="rect">
            <a:avLst/>
          </a:prstGeom>
        </p:spPr>
      </p:pic>
      <p:sp>
        <p:nvSpPr>
          <p:cNvPr id="10" name="Plassholder for bilde 14">
            <a:extLst>
              <a:ext uri="{FF2B5EF4-FFF2-40B4-BE49-F238E27FC236}">
                <a16:creationId xmlns:a16="http://schemas.microsoft.com/office/drawing/2014/main" id="{AB165270-2CF0-4BFD-B8EF-3FEB85F502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081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orizontal black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ihåndsform: figur 20">
            <a:extLst>
              <a:ext uri="{FF2B5EF4-FFF2-40B4-BE49-F238E27FC236}">
                <a16:creationId xmlns:a16="http://schemas.microsoft.com/office/drawing/2014/main" id="{31DACC88-950A-41FC-88CD-6264E95A37BC}"/>
              </a:ext>
            </a:extLst>
          </p:cNvPr>
          <p:cNvSpPr/>
          <p:nvPr userDrawn="1"/>
        </p:nvSpPr>
        <p:spPr>
          <a:xfrm>
            <a:off x="181224" y="183356"/>
            <a:ext cx="11829553" cy="2975479"/>
          </a:xfrm>
          <a:custGeom>
            <a:avLst/>
            <a:gdLst>
              <a:gd name="connsiteX0" fmla="*/ 0 w 11829553"/>
              <a:gd name="connsiteY0" fmla="*/ 0 h 2975479"/>
              <a:gd name="connsiteX1" fmla="*/ 11829553 w 11829553"/>
              <a:gd name="connsiteY1" fmla="*/ 0 h 2975479"/>
              <a:gd name="connsiteX2" fmla="*/ 11829553 w 11829553"/>
              <a:gd name="connsiteY2" fmla="*/ 2975479 h 2975479"/>
              <a:gd name="connsiteX3" fmla="*/ 0 w 11829553"/>
              <a:gd name="connsiteY3" fmla="*/ 2975479 h 2975479"/>
              <a:gd name="connsiteX4" fmla="*/ 0 w 11829553"/>
              <a:gd name="connsiteY4" fmla="*/ 2307460 h 2975479"/>
              <a:gd name="connsiteX5" fmla="*/ 256926 w 11829553"/>
              <a:gd name="connsiteY5" fmla="*/ 2053565 h 2975479"/>
              <a:gd name="connsiteX6" fmla="*/ 0 w 11829553"/>
              <a:gd name="connsiteY6" fmla="*/ 1799670 h 29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9553" h="2975479">
                <a:moveTo>
                  <a:pt x="0" y="0"/>
                </a:moveTo>
                <a:lnTo>
                  <a:pt x="11829553" y="0"/>
                </a:lnTo>
                <a:lnTo>
                  <a:pt x="11829553" y="2975479"/>
                </a:lnTo>
                <a:lnTo>
                  <a:pt x="0" y="2975479"/>
                </a:lnTo>
                <a:lnTo>
                  <a:pt x="0" y="2307460"/>
                </a:lnTo>
                <a:lnTo>
                  <a:pt x="256926" y="2053565"/>
                </a:lnTo>
                <a:lnTo>
                  <a:pt x="0" y="179967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E21819-DF88-453A-A7C4-4B708368D0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940" y="2036672"/>
            <a:ext cx="9144000" cy="4308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FEBD329-1B5E-4F87-AD3F-933769E686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940" y="2567254"/>
            <a:ext cx="9144000" cy="276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subtitle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F254195-119E-4844-842F-8E09F9579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70" y="1596987"/>
            <a:ext cx="1550288" cy="327125"/>
          </a:xfrm>
          <a:prstGeom prst="rect">
            <a:avLst/>
          </a:prstGeom>
        </p:spPr>
      </p:pic>
      <p:sp>
        <p:nvSpPr>
          <p:cNvPr id="8" name="Plassholder for bilde 14">
            <a:extLst>
              <a:ext uri="{FF2B5EF4-FFF2-40B4-BE49-F238E27FC236}">
                <a16:creationId xmlns:a16="http://schemas.microsoft.com/office/drawing/2014/main" id="{31CBB770-A0C2-4BE2-BC88-C9ADDCA8A6E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224" y="3158835"/>
            <a:ext cx="11829553" cy="350987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</a:lstStyle>
          <a:p>
            <a:r>
              <a:rPr lang="nb-NO" err="1"/>
              <a:t>Click</a:t>
            </a:r>
            <a:r>
              <a:rPr lang="nb-NO"/>
              <a:t> </a:t>
            </a:r>
            <a:r>
              <a:rPr lang="nb-NO" err="1"/>
              <a:t>button</a:t>
            </a:r>
            <a:r>
              <a:rPr lang="nb-NO"/>
              <a:t> to </a:t>
            </a:r>
            <a:r>
              <a:rPr lang="nb-NO" err="1"/>
              <a:t>change</a:t>
            </a:r>
            <a:r>
              <a:rPr lang="nb-NO"/>
              <a:t> </a:t>
            </a:r>
            <a:r>
              <a:rPr lang="nb-NO" err="1"/>
              <a:t>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31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image" Target="../media/image4.svg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719" y="230188"/>
            <a:ext cx="1056734" cy="45016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01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454C6E2-9A84-4437-BEAE-656ED18B46AC}"/>
              </a:ext>
            </a:extLst>
          </p:cNvPr>
          <p:cNvCxnSpPr/>
          <p:nvPr userDrawn="1"/>
        </p:nvCxnSpPr>
        <p:spPr>
          <a:xfrm>
            <a:off x="385967" y="6148576"/>
            <a:ext cx="11447445" cy="0"/>
          </a:xfrm>
          <a:prstGeom prst="line">
            <a:avLst/>
          </a:prstGeom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k 15">
            <a:extLst>
              <a:ext uri="{FF2B5EF4-FFF2-40B4-BE49-F238E27FC236}">
                <a16:creationId xmlns:a16="http://schemas.microsoft.com/office/drawing/2014/main" id="{EB41A049-5E45-4F93-B512-0B21EB34DC3B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634379" y="6314445"/>
            <a:ext cx="1217101" cy="257601"/>
          </a:xfrm>
          <a:prstGeom prst="rect">
            <a:avLst/>
          </a:prstGeom>
        </p:spPr>
      </p:pic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CA63383A-D37A-40A3-B4DE-8CA7BB08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50"/>
            <a:ext cx="11364948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2754D6E1-2FFD-41B9-B471-15D5973C0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4" y="1605516"/>
            <a:ext cx="11364949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921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3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3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36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36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3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9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719" y="230188"/>
            <a:ext cx="1056734" cy="45016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42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2" r:id="rId3"/>
    <p:sldLayoutId id="2147483873" r:id="rId4"/>
    <p:sldLayoutId id="2147483875" r:id="rId5"/>
    <p:sldLayoutId id="2147484490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sng" strike="noStrike" cap="none" spc="0" baseline="0">
          <a:ln>
            <a:noFill/>
          </a:ln>
          <a:solidFill>
            <a:srgbClr val="000000"/>
          </a:solidFill>
          <a:uFill>
            <a:solidFill>
              <a:srgbClr val="C1EDE2"/>
            </a:solidFill>
          </a:uFill>
          <a:latin typeface="Corbel"/>
          <a:ea typeface="Corbel"/>
          <a:cs typeface="Corbel"/>
          <a:sym typeface="Corbe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D72242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454C6E2-9A84-4437-BEAE-656ED18B46AC}"/>
              </a:ext>
            </a:extLst>
          </p:cNvPr>
          <p:cNvCxnSpPr/>
          <p:nvPr userDrawn="1"/>
        </p:nvCxnSpPr>
        <p:spPr>
          <a:xfrm>
            <a:off x="385967" y="6148576"/>
            <a:ext cx="11447445" cy="0"/>
          </a:xfrm>
          <a:prstGeom prst="line">
            <a:avLst/>
          </a:prstGeom>
          <a:ln w="127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k 15">
            <a:extLst>
              <a:ext uri="{FF2B5EF4-FFF2-40B4-BE49-F238E27FC236}">
                <a16:creationId xmlns:a16="http://schemas.microsoft.com/office/drawing/2014/main" id="{EB41A049-5E45-4F93-B512-0B21EB34DC3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634379" y="6314445"/>
            <a:ext cx="1217101" cy="257601"/>
          </a:xfrm>
          <a:prstGeom prst="rect">
            <a:avLst/>
          </a:prstGeom>
        </p:spPr>
      </p:pic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CA63383A-D37A-40A3-B4DE-8CA7BB08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50"/>
            <a:ext cx="11364948" cy="7325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2754D6E1-2FFD-41B9-B471-15D5973C0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4" y="1605516"/>
            <a:ext cx="11364949" cy="42915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512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4513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4514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5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5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800"/>
        </a:spcBef>
        <a:buSzPct val="100000"/>
        <a:buFontTx/>
        <a:buBlip>
          <a:blip r:embed="rId25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67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1"/>
          <p:cNvSpPr txBox="1">
            <a:spLocks noGrp="1"/>
          </p:cNvSpPr>
          <p:nvPr>
            <p:ph type="title"/>
          </p:nvPr>
        </p:nvSpPr>
        <p:spPr>
          <a:xfrm>
            <a:off x="834573" y="1132131"/>
            <a:ext cx="7065418" cy="28877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pc="-200"/>
            </a:lvl1pPr>
          </a:lstStyle>
          <a:p>
            <a:r>
              <a:rPr lang="nb-NO" sz="4800" u="none" spc="0" dirty="0">
                <a:solidFill>
                  <a:schemeClr val="bg1"/>
                </a:solidFill>
              </a:rPr>
              <a:t>Knutepunkt Porsgrunn</a:t>
            </a:r>
            <a:br>
              <a:rPr lang="nb-NO" sz="4800" b="0" u="none" spc="0" dirty="0">
                <a:solidFill>
                  <a:schemeClr val="bg1"/>
                </a:solidFill>
              </a:rPr>
            </a:br>
            <a:r>
              <a:rPr lang="nb-NO" sz="3200" b="0" u="none" spc="0" dirty="0">
                <a:solidFill>
                  <a:schemeClr val="bg1"/>
                </a:solidFill>
              </a:rPr>
              <a:t>Områdereguleringsplan</a:t>
            </a:r>
            <a:br>
              <a:rPr lang="nb-NO" sz="3200" b="0" u="none" spc="0" dirty="0">
                <a:solidFill>
                  <a:schemeClr val="bg1"/>
                </a:solidFill>
              </a:rPr>
            </a:br>
            <a:br>
              <a:rPr lang="nb-NO" sz="3200" b="0" u="none" spc="0" dirty="0">
                <a:solidFill>
                  <a:schemeClr val="bg1"/>
                </a:solidFill>
              </a:rPr>
            </a:br>
            <a:r>
              <a:rPr lang="nb-NO" sz="3200" b="0" u="none" spc="0" dirty="0">
                <a:solidFill>
                  <a:schemeClr val="bg1"/>
                </a:solidFill>
              </a:rPr>
              <a:t>2.gangsbehandling UMB, 21.01.25</a:t>
            </a:r>
            <a:endParaRPr lang="nb-NO" sz="4000" b="0" u="none" spc="0" dirty="0">
              <a:solidFill>
                <a:schemeClr val="bg1"/>
              </a:solidFill>
            </a:endParaRPr>
          </a:p>
        </p:txBody>
      </p:sp>
      <p:pic>
        <p:nvPicPr>
          <p:cNvPr id="5" name="Picture 14" descr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814" y="3429000"/>
            <a:ext cx="4784117" cy="30925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23102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CE109-D86A-4748-7B68-D85FD8903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y, himmel, utendørs, konstruksjon&#10;&#10;Automatisk generert beskrivelse">
            <a:extLst>
              <a:ext uri="{FF2B5EF4-FFF2-40B4-BE49-F238E27FC236}">
                <a16:creationId xmlns:a16="http://schemas.microsoft.com/office/drawing/2014/main" id="{65E5DF08-AB11-227C-D107-ABD7D173D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2" t="8567" r="15491" b="8567"/>
          <a:stretch/>
        </p:blipFill>
        <p:spPr>
          <a:xfrm>
            <a:off x="4097215" y="0"/>
            <a:ext cx="8094785" cy="6884286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15351EF-0191-6F5A-0E0C-1B1D0EE79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723" y="1824357"/>
            <a:ext cx="3876677" cy="930649"/>
          </a:xfrm>
        </p:spPr>
        <p:txBody>
          <a:bodyPr/>
          <a:lstStyle/>
          <a:p>
            <a:r>
              <a:rPr lang="nb-NO" i="1" dirty="0" err="1"/>
              <a:t>Byggeavstand</a:t>
            </a:r>
            <a:r>
              <a:rPr lang="nb-NO" i="1" dirty="0"/>
              <a:t> til jernbane, spor 1-3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7CBA8CE-FD3D-2D44-3AF4-83B6873F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50"/>
            <a:ext cx="3771167" cy="1114582"/>
          </a:xfrm>
        </p:spPr>
        <p:txBody>
          <a:bodyPr>
            <a:normAutofit fontScale="90000"/>
          </a:bodyPr>
          <a:lstStyle/>
          <a:p>
            <a:r>
              <a:rPr lang="nb-NO" dirty="0"/>
              <a:t>Innsigelser som gjenstår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57B1DE5-B722-6D0C-B64F-BF5DABFC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3" y="3943350"/>
            <a:ext cx="3270887" cy="3406260"/>
          </a:xfrm>
        </p:spPr>
        <p:txBody>
          <a:bodyPr>
            <a:normAutofit/>
          </a:bodyPr>
          <a:lstStyle/>
          <a:p>
            <a:r>
              <a:rPr lang="nb-NO" sz="2000" dirty="0"/>
              <a:t>Bane NOR SF v/planforvaltning har innsigelse til byggegrense 10 meter fra spormidt.</a:t>
            </a:r>
          </a:p>
          <a:p>
            <a:r>
              <a:rPr lang="nb-NO" sz="2000" dirty="0"/>
              <a:t>Kravet er 15 meter til næringsbygg og 20 meter til boligformål.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514F929-1532-A57B-2F74-BD0971B52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9349">
            <a:off x="3684023" y="4429486"/>
            <a:ext cx="1267893" cy="292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107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Picture 14">
            <a:extLst>
              <a:ext uri="{FF2B5EF4-FFF2-40B4-BE49-F238E27FC236}">
                <a16:creationId xmlns:a16="http://schemas.microsoft.com/office/drawing/2014/main" id="{9D5A2D16-8FAA-62F2-111F-76C19BCEEF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380" y="1933674"/>
            <a:ext cx="5461232" cy="353029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8E15FAA-CE9D-CF02-B540-8BCA9585E0D8}"/>
              </a:ext>
            </a:extLst>
          </p:cNvPr>
          <p:cNvSpPr/>
          <p:nvPr/>
        </p:nvSpPr>
        <p:spPr>
          <a:xfrm>
            <a:off x="2108324" y="5728664"/>
            <a:ext cx="7975352" cy="520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orbel" panose="020B0503020204020204" pitchFamily="34" charset="0"/>
                <a:cs typeface="Times New Roman" panose="02020603050405020304" pitchFamily="18" charset="0"/>
                <a:sym typeface="Calibri"/>
              </a:rPr>
              <a:t>Bystrategi</a:t>
            </a:r>
            <a:r>
              <a:rPr kumimoji="0" lang="nb-NO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orbel" panose="020B0503020204020204" pitchFamily="34" charset="0"/>
                <a:cs typeface="Times New Roman" panose="02020603050405020304" pitchFamily="18" charset="0"/>
                <a:sym typeface="Calibri"/>
              </a:rPr>
              <a:t> Grenland er et samarbeid mellom Vestfold og Telemark fylkeskommune, Skien kommune, Porsgrunn kommune, Siljan kommune, Bamble kommune, Jernbanedirektoratet, Statens vegvesen og Statsforvalteren i Vestfold og Telemark.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B055D8C-0874-5CB2-ADFE-279B82225C60}"/>
              </a:ext>
            </a:extLst>
          </p:cNvPr>
          <p:cNvSpPr/>
          <p:nvPr/>
        </p:nvSpPr>
        <p:spPr>
          <a:xfrm>
            <a:off x="3112125" y="1104071"/>
            <a:ext cx="5194051" cy="497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orbel" panose="020B0503020204020204" pitchFamily="34" charset="0"/>
                <a:cs typeface="Times New Roman" panose="02020603050405020304" pitchFamily="18" charset="0"/>
                <a:sym typeface="Calibri"/>
              </a:rPr>
              <a:t>Nå bygges fremtidens Grenland!</a:t>
            </a:r>
            <a:endParaRPr kumimoji="0" lang="nb-NO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orbel" panose="020B0503020204020204" pitchFamily="34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23708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A78D1C8-3D04-78B9-D176-9CB0F44F3E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16487" y="414671"/>
            <a:ext cx="4602001" cy="201284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nb-NO" sz="3200" b="1" u="none">
                <a:latin typeface="Corbel" panose="020B0503020204020204" pitchFamily="34" charset="0"/>
              </a:rPr>
            </a:br>
            <a:endParaRPr lang="nb-NO" sz="3200" b="1" u="none">
              <a:latin typeface="Corbel" panose="020B0503020204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448919B-5A3C-6BEC-50D5-2B5731D16D67}"/>
              </a:ext>
            </a:extLst>
          </p:cNvPr>
          <p:cNvSpPr txBox="1"/>
          <p:nvPr/>
        </p:nvSpPr>
        <p:spPr>
          <a:xfrm>
            <a:off x="10515600" y="239486"/>
            <a:ext cx="1676400" cy="52322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CADCADE-AF37-310E-A45D-8E73AB302214}"/>
              </a:ext>
            </a:extLst>
          </p:cNvPr>
          <p:cNvSpPr txBox="1"/>
          <p:nvPr/>
        </p:nvSpPr>
        <p:spPr>
          <a:xfrm>
            <a:off x="3908464" y="5507544"/>
            <a:ext cx="7410024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>
                  <a:solidFill>
                    <a:srgbClr val="C1EDE2"/>
                  </a:solidFill>
                </a:uFill>
                <a:latin typeface="Corbel" panose="020B0503020204020204" pitchFamily="34" charset="0"/>
                <a:ea typeface="Calibri"/>
                <a:cs typeface="Helvetica"/>
                <a:sym typeface="Corbel"/>
              </a:rPr>
              <a:t>Planen er en bærebjelke for å utvikle byen og nå målene i vedtatt </a:t>
            </a:r>
            <a:r>
              <a:rPr kumimoji="0" lang="nb-NO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>
                  <a:solidFill>
                    <a:srgbClr val="C1EDE2"/>
                  </a:solidFill>
                </a:uFill>
                <a:latin typeface="Corbel" panose="020B0503020204020204" pitchFamily="34" charset="0"/>
                <a:ea typeface="Calibri"/>
                <a:cs typeface="Helvetica"/>
                <a:sym typeface="Corbel"/>
              </a:rPr>
              <a:t>bystrategi</a:t>
            </a:r>
            <a:r>
              <a:rPr kumimoji="0" lang="nb-NO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>
                  <a:solidFill>
                    <a:srgbClr val="C1EDE2"/>
                  </a:solidFill>
                </a:uFill>
                <a:latin typeface="Corbel" panose="020B0503020204020204" pitchFamily="34" charset="0"/>
                <a:ea typeface="Calibri"/>
                <a:cs typeface="Helvetica"/>
                <a:sym typeface="Corbel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Calibri"/>
              <a:cs typeface="Helvetica"/>
              <a:sym typeface="Calibri"/>
            </a:endParaRPr>
          </a:p>
        </p:txBody>
      </p:sp>
      <p:pic>
        <p:nvPicPr>
          <p:cNvPr id="4" name="Bilde 3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0FA43216-2025-F068-078C-A3E9C86BB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352"/>
          <a:stretch/>
        </p:blipFill>
        <p:spPr>
          <a:xfrm>
            <a:off x="511457" y="276825"/>
            <a:ext cx="3236460" cy="63043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6F257A0-0F4E-F7A5-E361-A252B1498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78" t="35912" r="1726" b="4765"/>
          <a:stretch/>
        </p:blipFill>
        <p:spPr>
          <a:xfrm>
            <a:off x="3320418" y="276825"/>
            <a:ext cx="8542833" cy="41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973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5C38E-9C76-0611-4F3C-CF327EDBE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himmel, konstruksjon, tekst&#10;&#10;Automatisk generert beskrivelse">
            <a:extLst>
              <a:ext uri="{FF2B5EF4-FFF2-40B4-BE49-F238E27FC236}">
                <a16:creationId xmlns:a16="http://schemas.microsoft.com/office/drawing/2014/main" id="{738B136C-4B8C-764A-637D-88405BD7A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0000" r="12738" b="13492"/>
          <a:stretch/>
        </p:blipFill>
        <p:spPr>
          <a:xfrm>
            <a:off x="0" y="-598715"/>
            <a:ext cx="12192000" cy="8930917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54C5400-B634-5887-7DBC-F7176E964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016" y="3183844"/>
            <a:ext cx="11087968" cy="3368601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nb-NO" sz="2400" dirty="0"/>
              <a:t>Plantypen er et kommunalt ansvar og skal se et større område under ett. </a:t>
            </a:r>
          </a:p>
          <a:p>
            <a:r>
              <a:rPr lang="nb-NO" sz="2400" dirty="0"/>
              <a:t>Planen gir arealavklaring for plassering av og behov for infrastruktur som:</a:t>
            </a:r>
          </a:p>
          <a:p>
            <a:pPr lvl="1"/>
            <a:r>
              <a:rPr lang="nb-NO" sz="2400" dirty="0"/>
              <a:t>Jernbane</a:t>
            </a:r>
          </a:p>
          <a:p>
            <a:pPr lvl="1"/>
            <a:r>
              <a:rPr lang="nb-NO" sz="2400" dirty="0"/>
              <a:t>Veg- og gatesystem</a:t>
            </a:r>
          </a:p>
          <a:p>
            <a:pPr lvl="1"/>
            <a:r>
              <a:rPr lang="nb-NO" sz="2400" dirty="0"/>
              <a:t>Kollektivterminal</a:t>
            </a:r>
          </a:p>
          <a:p>
            <a:r>
              <a:rPr lang="nb-NO" sz="2400" dirty="0"/>
              <a:t>Planen gir overordnet føring for hva, hvor og hvor stort det kan bygges.</a:t>
            </a:r>
          </a:p>
          <a:p>
            <a:r>
              <a:rPr lang="nb-NO" sz="2400" dirty="0"/>
              <a:t>På sentrumssiden av jernbanesporene er planen mer detaljert da gate- og bygningsstruktur i stor grad allerede er gitt.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71EAA2F-2E70-07C0-1986-906A5E7B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16" y="671579"/>
            <a:ext cx="11366687" cy="732508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nb-NO" dirty="0"/>
              <a:t>Planen er en områdereguleringsplan</a:t>
            </a:r>
          </a:p>
        </p:txBody>
      </p:sp>
    </p:spTree>
    <p:extLst>
      <p:ext uri="{BB962C8B-B14F-4D97-AF65-F5344CB8AC3E}">
        <p14:creationId xmlns:p14="http://schemas.microsoft.com/office/powerpoint/2010/main" val="72867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:a16="http://schemas.microsoft.com/office/drawing/2014/main" id="{38AAFEBD-B265-E157-D114-98F37C001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t="5660" r="22400" b="23031"/>
          <a:stretch/>
        </p:blipFill>
        <p:spPr>
          <a:xfrm>
            <a:off x="0" y="-5179"/>
            <a:ext cx="7627189" cy="6845184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333163DF-6031-CB28-B73A-74BCB0EA30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10144" y="2145792"/>
            <a:ext cx="4006452" cy="45051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b-NO" sz="2000" dirty="0"/>
              <a:t>De mest sentrale områdene bør fylles med stort antall arbeidsplasser.</a:t>
            </a:r>
          </a:p>
          <a:p>
            <a:pPr>
              <a:lnSpc>
                <a:spcPct val="120000"/>
              </a:lnSpc>
            </a:pPr>
            <a:r>
              <a:rPr lang="nb-NO" sz="2000" dirty="0"/>
              <a:t>De nederste 3-4 etasjene (basen) bør fylles med virksomheter. Over dette kan man tillate boliger. </a:t>
            </a:r>
          </a:p>
          <a:p>
            <a:pPr>
              <a:lnSpc>
                <a:spcPct val="120000"/>
              </a:lnSpc>
            </a:pPr>
            <a:r>
              <a:rPr lang="nb-NO" sz="2000" dirty="0"/>
              <a:t>Byrommene skal være innbydende for opphold med et betydelig innslag av vegetasjon.</a:t>
            </a:r>
          </a:p>
          <a:p>
            <a:pPr>
              <a:lnSpc>
                <a:spcPct val="120000"/>
              </a:lnSpc>
            </a:pPr>
            <a:r>
              <a:rPr lang="nb-NO" sz="2000" dirty="0"/>
              <a:t>1. etg skal ha aktive, åpne fasader. 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AEF1A34-5B8E-308E-1887-C2E7EEF3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49"/>
            <a:ext cx="11366687" cy="1449479"/>
          </a:xfrm>
          <a:solidFill>
            <a:srgbClr val="FFFFFF">
              <a:alpha val="70000"/>
            </a:srgbClr>
          </a:solidFill>
        </p:spPr>
        <p:txBody>
          <a:bodyPr>
            <a:normAutofit/>
          </a:bodyPr>
          <a:lstStyle/>
          <a:p>
            <a:r>
              <a:rPr lang="nb-NO" dirty="0"/>
              <a:t>Sentrale prinsipper for en vellykket utvikling av området som følges opp i planforslaget</a:t>
            </a:r>
          </a:p>
        </p:txBody>
      </p:sp>
    </p:spTree>
    <p:extLst>
      <p:ext uri="{BB962C8B-B14F-4D97-AF65-F5344CB8AC3E}">
        <p14:creationId xmlns:p14="http://schemas.microsoft.com/office/powerpoint/2010/main" val="190111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E5737-6CE3-8062-9281-A19714FDE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F263ED2-9A60-0F4D-FEB0-4A2D5F526A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725" y="3689508"/>
            <a:ext cx="10894266" cy="221168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nb-NO" sz="2400" dirty="0"/>
              <a:t>Sikre kvalitet og tilpasning til omgivelsene.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2400" dirty="0"/>
              <a:t>Definere bebyggelsesstruktur.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2400" dirty="0"/>
              <a:t>Sikre bokvalitet og gode uteoppholdsarealer der det skal bygges boliger.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2400" dirty="0"/>
              <a:t>Det er behov for mer utredning av ras- og skredfare langs </a:t>
            </a:r>
            <a:r>
              <a:rPr lang="nb-NO" sz="2400" dirty="0" err="1"/>
              <a:t>Leirkup</a:t>
            </a:r>
            <a:r>
              <a:rPr lang="nb-NO" sz="2400" dirty="0"/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b-NO" sz="2400" dirty="0"/>
              <a:t>Det er antakelig lang realiseringshorisont for planområdet.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439DC68-C22C-DB9A-8AA4-27E7554D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49"/>
            <a:ext cx="11366687" cy="1449479"/>
          </a:xfrm>
        </p:spPr>
        <p:txBody>
          <a:bodyPr>
            <a:normAutofit/>
          </a:bodyPr>
          <a:lstStyle/>
          <a:p>
            <a:r>
              <a:rPr lang="nb-NO" dirty="0"/>
              <a:t>Hvorfor stiller kommunedirektøren krav til detaljregulering for noen av feltene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533869E-01CC-3558-8824-231E11791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4356" y="6270451"/>
            <a:ext cx="5986473" cy="36925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b-NO" sz="2400" i="1" dirty="0"/>
              <a:t>Fjernes kravet skal planen på ny høring</a:t>
            </a:r>
          </a:p>
        </p:txBody>
      </p:sp>
    </p:spTree>
    <p:extLst>
      <p:ext uri="{BB962C8B-B14F-4D97-AF65-F5344CB8AC3E}">
        <p14:creationId xmlns:p14="http://schemas.microsoft.com/office/powerpoint/2010/main" val="1458045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himmel, konstruksjon, tre&#10;&#10;Automatisk generert beskrivelse">
            <a:extLst>
              <a:ext uri="{FF2B5EF4-FFF2-40B4-BE49-F238E27FC236}">
                <a16:creationId xmlns:a16="http://schemas.microsoft.com/office/drawing/2014/main" id="{EC74DEE6-789F-AEF5-293E-B24368DF9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00" y="0"/>
            <a:ext cx="9700614" cy="6858000"/>
          </a:xfrm>
          <a:prstGeom prst="rect">
            <a:avLst/>
          </a:prstGeom>
        </p:spPr>
      </p:pic>
      <p:pic>
        <p:nvPicPr>
          <p:cNvPr id="8" name="Bilde 7" descr="Et bilde som inneholder tekst, utendørs, himmel, sky&#10;&#10;Automatisk generert beskrivelse">
            <a:extLst>
              <a:ext uri="{FF2B5EF4-FFF2-40B4-BE49-F238E27FC236}">
                <a16:creationId xmlns:a16="http://schemas.microsoft.com/office/drawing/2014/main" id="{578B0B9B-7219-8E4A-B85A-19131336B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8567" r="26659" b="8567"/>
          <a:stretch/>
        </p:blipFill>
        <p:spPr>
          <a:xfrm>
            <a:off x="0" y="0"/>
            <a:ext cx="6134813" cy="6858000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F35B09F-0804-E27C-FFAA-2C2389271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4" y="5411512"/>
            <a:ext cx="10600968" cy="1337631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nb-NO" sz="2400" dirty="0"/>
              <a:t>Krav om minimum 3 etasjer innenfor sentrumsformål.</a:t>
            </a:r>
          </a:p>
          <a:p>
            <a:r>
              <a:rPr lang="nb-NO" sz="2400" dirty="0"/>
              <a:t>3 felter åpner for maksimalt </a:t>
            </a:r>
            <a:r>
              <a:rPr lang="nb-NO" sz="2400" dirty="0" err="1"/>
              <a:t>kote</a:t>
            </a:r>
            <a:r>
              <a:rPr lang="nb-NO" sz="2400" dirty="0"/>
              <a:t> +54 og innenfor ett åpnes det for </a:t>
            </a:r>
            <a:r>
              <a:rPr lang="nb-NO" sz="2400" dirty="0" err="1"/>
              <a:t>kote</a:t>
            </a:r>
            <a:r>
              <a:rPr lang="nb-NO" sz="2400" dirty="0"/>
              <a:t> +60.</a:t>
            </a:r>
          </a:p>
          <a:p>
            <a:r>
              <a:rPr lang="nb-NO" sz="2400" dirty="0"/>
              <a:t>Til sammenligning er toppen av Powerhouse på </a:t>
            </a:r>
            <a:r>
              <a:rPr lang="nb-NO" sz="2400" dirty="0" err="1"/>
              <a:t>kote</a:t>
            </a:r>
            <a:r>
              <a:rPr lang="nb-NO" sz="2400" dirty="0"/>
              <a:t> +48.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4B5EFF1-7285-C569-5814-DC75A36E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Høyder</a:t>
            </a:r>
          </a:p>
        </p:txBody>
      </p:sp>
    </p:spTree>
    <p:extLst>
      <p:ext uri="{BB962C8B-B14F-4D97-AF65-F5344CB8AC3E}">
        <p14:creationId xmlns:p14="http://schemas.microsoft.com/office/powerpoint/2010/main" val="350381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, kart, diagram&#10;&#10;Automatisk generert beskrivelse">
            <a:extLst>
              <a:ext uri="{FF2B5EF4-FFF2-40B4-BE49-F238E27FC236}">
                <a16:creationId xmlns:a16="http://schemas.microsoft.com/office/drawing/2014/main" id="{4D1D5878-9D60-C6A4-4A3B-4C27E8D78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5220"/>
          <a:stretch/>
        </p:blipFill>
        <p:spPr>
          <a:xfrm>
            <a:off x="-53639" y="316523"/>
            <a:ext cx="12454613" cy="6224954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0C996EA-21D8-54D9-C970-098C5E7286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7495" y="4106779"/>
            <a:ext cx="6706224" cy="2598820"/>
          </a:xfrm>
          <a:solidFill>
            <a:srgbClr val="FFFFFF"/>
          </a:solidFill>
        </p:spPr>
        <p:txBody>
          <a:bodyPr>
            <a:normAutofit/>
          </a:bodyPr>
          <a:lstStyle/>
          <a:p>
            <a:endParaRPr lang="nb-NO" sz="2000" dirty="0"/>
          </a:p>
          <a:p>
            <a:r>
              <a:rPr lang="nb-NO" sz="2000" dirty="0"/>
              <a:t>Sentrumssiden			260 % </a:t>
            </a:r>
          </a:p>
          <a:p>
            <a:r>
              <a:rPr lang="nb-NO" sz="2000" dirty="0"/>
              <a:t>Gamle Urædd			330 %</a:t>
            </a:r>
          </a:p>
          <a:p>
            <a:r>
              <a:rPr lang="nb-NO" sz="2000" dirty="0" err="1"/>
              <a:t>BeHa</a:t>
            </a:r>
            <a:r>
              <a:rPr lang="nb-NO" sz="2000" dirty="0"/>
              <a:t>-kvartalet og </a:t>
            </a:r>
            <a:r>
              <a:rPr lang="nb-NO" sz="2000" dirty="0" err="1"/>
              <a:t>Byggmax</a:t>
            </a:r>
            <a:r>
              <a:rPr lang="nb-NO" sz="2000" dirty="0"/>
              <a:t>	250 %</a:t>
            </a:r>
          </a:p>
          <a:p>
            <a:r>
              <a:rPr lang="nb-NO" sz="2000" dirty="0"/>
              <a:t>Sør for </a:t>
            </a:r>
            <a:r>
              <a:rPr lang="nb-NO" sz="2000" dirty="0" err="1"/>
              <a:t>Bånnåsen</a:t>
            </a:r>
            <a:r>
              <a:rPr lang="nb-NO" sz="2000" dirty="0"/>
              <a:t> bru		200 %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BF21EAE-0E90-4F86-D121-A12C8763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7550"/>
            <a:ext cx="6801267" cy="732508"/>
          </a:xfrm>
          <a:solidFill>
            <a:schemeClr val="bg1"/>
          </a:solidFill>
        </p:spPr>
        <p:txBody>
          <a:bodyPr/>
          <a:lstStyle/>
          <a:p>
            <a:r>
              <a:rPr lang="nb-NO" dirty="0"/>
              <a:t>Utnyttelse – grov inndeling</a:t>
            </a:r>
          </a:p>
        </p:txBody>
      </p:sp>
    </p:spTree>
    <p:extLst>
      <p:ext uri="{BB962C8B-B14F-4D97-AF65-F5344CB8AC3E}">
        <p14:creationId xmlns:p14="http://schemas.microsoft.com/office/powerpoint/2010/main" val="258632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9A61144-6D63-6180-3E3A-B4FEAF74A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723" y="1605517"/>
            <a:ext cx="11834545" cy="4933306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Byggegrense mot fylkesveg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i="1" dirty="0"/>
              <a:t>I planforslaget er det nå 10 meter byggegrense fra vegkant (kantstein/kantlinje).</a:t>
            </a:r>
          </a:p>
          <a:p>
            <a:endParaRPr lang="nb-NO" dirty="0"/>
          </a:p>
          <a:p>
            <a:r>
              <a:rPr lang="nb-NO" dirty="0"/>
              <a:t>Plassering av buss for tog</a:t>
            </a:r>
          </a:p>
          <a:p>
            <a:pPr lvl="1"/>
            <a:r>
              <a:rPr lang="nb-NO" i="1" dirty="0"/>
              <a:t>Flyttet fra Jernbanegata til Kammerherreløkka.</a:t>
            </a:r>
          </a:p>
          <a:p>
            <a:endParaRPr lang="nb-NO" dirty="0"/>
          </a:p>
          <a:p>
            <a:r>
              <a:rPr lang="nb-NO" dirty="0"/>
              <a:t>Områdestabilitet (jernbanesikkerhet)</a:t>
            </a:r>
          </a:p>
          <a:p>
            <a:pPr lvl="1"/>
            <a:r>
              <a:rPr lang="nb-NO" i="1" dirty="0"/>
              <a:t>Bestemmelser supplert med krav.</a:t>
            </a:r>
          </a:p>
          <a:p>
            <a:endParaRPr lang="nb-NO" dirty="0"/>
          </a:p>
          <a:p>
            <a:r>
              <a:rPr lang="nb-NO" dirty="0"/>
              <a:t>Naturmangfold</a:t>
            </a:r>
          </a:p>
          <a:p>
            <a:pPr lvl="1"/>
            <a:r>
              <a:rPr lang="nb-NO" i="1" dirty="0"/>
              <a:t>Fagrapport utarbeidet. Plankart og bestemmelser endret slik at flere trær og rødlista arter sikres. </a:t>
            </a:r>
          </a:p>
          <a:p>
            <a:endParaRPr lang="nb-NO" dirty="0"/>
          </a:p>
          <a:p>
            <a:r>
              <a:rPr lang="nb-NO" dirty="0"/>
              <a:t>Støy </a:t>
            </a:r>
          </a:p>
          <a:p>
            <a:pPr lvl="1"/>
            <a:r>
              <a:rPr lang="nb-NO" i="1" dirty="0"/>
              <a:t>Støyømfintlig formål (bolig) er tatt ut i feltene på sentrumssiden av jernbanesporene.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6A42D7A-A27E-233B-136A-9CBAE030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Innsigelser som er løst administrativt</a:t>
            </a:r>
          </a:p>
        </p:txBody>
      </p:sp>
    </p:spTree>
    <p:extLst>
      <p:ext uri="{BB962C8B-B14F-4D97-AF65-F5344CB8AC3E}">
        <p14:creationId xmlns:p14="http://schemas.microsoft.com/office/powerpoint/2010/main" val="241737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CE7F3-1A2C-3FCC-015C-BA42F72CE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759D5BE-227E-E6E4-FADB-6B81536FE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723" y="1605517"/>
            <a:ext cx="10618220" cy="939275"/>
          </a:xfrm>
        </p:spPr>
        <p:txBody>
          <a:bodyPr/>
          <a:lstStyle/>
          <a:p>
            <a:r>
              <a:rPr lang="nb-NO" i="1" dirty="0"/>
              <a:t>Direkte adkomst fra fv. 32 til parkeringshus innenfor #1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734BD24-411A-F036-3D83-AA82C52A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Innsigelse som gjenstår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F078052-7388-BBF1-3165-C7E99EBCD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3" y="3096882"/>
            <a:ext cx="6805345" cy="4024958"/>
          </a:xfrm>
        </p:spPr>
        <p:txBody>
          <a:bodyPr/>
          <a:lstStyle/>
          <a:p>
            <a:r>
              <a:rPr lang="nb-NO" dirty="0"/>
              <a:t>Vegeier, Telemark fylkeskommune, har innsigelse knyttet til trafikksikkerhet og redusert vegkapasitet ved etablering av ny avkjørsel.</a:t>
            </a:r>
          </a:p>
          <a:p>
            <a:r>
              <a:rPr lang="nb-NO" dirty="0"/>
              <a:t>De foreslår adkomst fra rundkjøring og via intern gate i SF8 (som i dag)</a:t>
            </a:r>
          </a:p>
        </p:txBody>
      </p:sp>
      <p:pic>
        <p:nvPicPr>
          <p:cNvPr id="6" name="Bilde 5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201019E4-D3A3-4216-A22F-26CEBC944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t="30566" r="39478" b="17987"/>
          <a:stretch/>
        </p:blipFill>
        <p:spPr>
          <a:xfrm>
            <a:off x="7272068" y="3096882"/>
            <a:ext cx="4710022" cy="3528205"/>
          </a:xfrm>
          <a:prstGeom prst="rect">
            <a:avLst/>
          </a:prstGeom>
        </p:spPr>
      </p:pic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42DDFE61-21CD-E2E4-54C0-8C73738BD3C3}"/>
              </a:ext>
            </a:extLst>
          </p:cNvPr>
          <p:cNvCxnSpPr>
            <a:cxnSpLocks/>
          </p:cNvCxnSpPr>
          <p:nvPr/>
        </p:nvCxnSpPr>
        <p:spPr>
          <a:xfrm>
            <a:off x="8203721" y="5771072"/>
            <a:ext cx="422694" cy="94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1257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gendefinert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7A1"/>
      </a:hlink>
      <a:folHlink>
        <a:srgbClr val="00A7A1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/Chapter Slides">
  <a:themeElements>
    <a:clrScheme name="Grenland">
      <a:dk1>
        <a:srgbClr val="1A1A1A"/>
      </a:dk1>
      <a:lt1>
        <a:sysClr val="window" lastClr="FFFFFF"/>
      </a:lt1>
      <a:dk2>
        <a:srgbClr val="FBFBFB"/>
      </a:dk2>
      <a:lt2>
        <a:srgbClr val="D5D5D5"/>
      </a:lt2>
      <a:accent1>
        <a:srgbClr val="D72242"/>
      </a:accent1>
      <a:accent2>
        <a:srgbClr val="4FB8A0"/>
      </a:accent2>
      <a:accent3>
        <a:srgbClr val="C1EDE2"/>
      </a:accent3>
      <a:accent4>
        <a:srgbClr val="E8F9F6"/>
      </a:accent4>
      <a:accent5>
        <a:srgbClr val="2C5379"/>
      </a:accent5>
      <a:accent6>
        <a:srgbClr val="5E2580"/>
      </a:accent6>
      <a:hlink>
        <a:srgbClr val="00ABBD"/>
      </a:hlink>
      <a:folHlink>
        <a:srgbClr val="DC12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consult Presentation 16-9 original" id="{49482206-5791-41BA-BFFE-8EC0D7F55D78}" vid="{D889D250-4190-46D0-ACCA-9CB9D2A39504}"/>
    </a:ext>
  </a:extLst>
</a:theme>
</file>

<file path=ppt/theme/theme3.xml><?xml version="1.0" encoding="utf-8"?>
<a:theme xmlns:a="http://schemas.openxmlformats.org/drawingml/2006/main" name="2_Office Theme">
  <a:themeElements>
    <a:clrScheme name="Egendefinert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7A1"/>
      </a:hlink>
      <a:folHlink>
        <a:srgbClr val="00A7A1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Title/Chapter Slides">
  <a:themeElements>
    <a:clrScheme name="Egendefinert 11">
      <a:dk1>
        <a:sysClr val="windowText" lastClr="000000"/>
      </a:dk1>
      <a:lt1>
        <a:sysClr val="window" lastClr="FFFFFF"/>
      </a:lt1>
      <a:dk2>
        <a:srgbClr val="2A2A2A"/>
      </a:dk2>
      <a:lt2>
        <a:srgbClr val="EEECE1"/>
      </a:lt2>
      <a:accent1>
        <a:srgbClr val="2C5379"/>
      </a:accent1>
      <a:accent2>
        <a:srgbClr val="00ABBD"/>
      </a:accent2>
      <a:accent3>
        <a:srgbClr val="B5D334"/>
      </a:accent3>
      <a:accent4>
        <a:srgbClr val="E3D418"/>
      </a:accent4>
      <a:accent5>
        <a:srgbClr val="5E2580"/>
      </a:accent5>
      <a:accent6>
        <a:srgbClr val="000000"/>
      </a:accent6>
      <a:hlink>
        <a:srgbClr val="5E2580"/>
      </a:hlink>
      <a:folHlink>
        <a:srgbClr val="DC12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consult Group Presentation Norwegian.potx" id="{A450122A-2828-44C6-9CE7-280CDFF654AE}" vid="{D8D718AA-EEAA-4DC8-B775-8A7B2F241987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98B1510F4C0A47A0AB5739BF882328" ma:contentTypeVersion="19" ma:contentTypeDescription="Opprett et nytt dokument." ma:contentTypeScope="" ma:versionID="afac5b99c9571676f18d174644ae28d2">
  <xsd:schema xmlns:xsd="http://www.w3.org/2001/XMLSchema" xmlns:xs="http://www.w3.org/2001/XMLSchema" xmlns:p="http://schemas.microsoft.com/office/2006/metadata/properties" xmlns:ns2="7444fde8-5e35-4c88-becf-a344bd78185d" xmlns:ns3="a9c44bad-adfa-44df-b561-0e8e0562bf37" targetNamespace="http://schemas.microsoft.com/office/2006/metadata/properties" ma:root="true" ma:fieldsID="d65ddaa2acd0b58e6ccb9af242b59052" ns2:_="" ns3:_="">
    <xsd:import namespace="7444fde8-5e35-4c88-becf-a344bd78185d"/>
    <xsd:import namespace="a9c44bad-adfa-44df-b561-0e8e0562bf37"/>
    <xsd:element name="properties">
      <xsd:complexType>
        <xsd:sequence>
          <xsd:element name="documentManagement">
            <xsd:complexType>
              <xsd:all>
                <xsd:element ref="ns2:Prosjektnummer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4fde8-5e35-4c88-becf-a344bd78185d" elementFormDefault="qualified">
    <xsd:import namespace="http://schemas.microsoft.com/office/2006/documentManagement/types"/>
    <xsd:import namespace="http://schemas.microsoft.com/office/infopath/2007/PartnerControls"/>
    <xsd:element name="Prosjektnummer" ma:index="5" nillable="true" ma:displayName="Prosjektnummer" ma:internalName="Prosjektnummer" ma:readOnly="false" ma:percentage="FALSE">
      <xsd:simpleType>
        <xsd:restriction base="dms:Number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89e873e1-be99-4c83-b507-9803da44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44bad-adfa-44df-b561-0e8e0562bf3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Delt med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11f912f-c471-44eb-b876-3ad5e3b73ac3}" ma:internalName="TaxCatchAll" ma:showField="CatchAllData" ma:web="a9c44bad-adfa-44df-b561-0e8e0562b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9c44bad-adfa-44df-b561-0e8e0562bf37">
      <UserInfo>
        <DisplayName>Marit Synnes Lindseth</DisplayName>
        <AccountId>20</AccountId>
        <AccountType/>
      </UserInfo>
      <UserInfo>
        <DisplayName>Øistein Brinck</DisplayName>
        <AccountId>38</AccountId>
        <AccountType/>
      </UserInfo>
      <UserInfo>
        <DisplayName>Birgitte Hellstrøm</DisplayName>
        <AccountId>10</AccountId>
        <AccountType/>
      </UserInfo>
      <UserInfo>
        <DisplayName>Olav Risholt</DisplayName>
        <AccountId>12</AccountId>
        <AccountType/>
      </UserInfo>
      <UserInfo>
        <DisplayName>Birgitte Finne Høifødt</DisplayName>
        <AccountId>14</AccountId>
        <AccountType/>
      </UserInfo>
    </SharedWithUsers>
    <lcf76f155ced4ddcb4097134ff3c332f xmlns="7444fde8-5e35-4c88-becf-a344bd78185d">
      <Terms xmlns="http://schemas.microsoft.com/office/infopath/2007/PartnerControls"/>
    </lcf76f155ced4ddcb4097134ff3c332f>
    <TaxCatchAll xmlns="a9c44bad-adfa-44df-b561-0e8e0562bf37" xsi:nil="true"/>
    <Prosjektnummer xmlns="7444fde8-5e35-4c88-becf-a344bd78185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8A62C8-8492-44EA-8F65-7B672B24EA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44fde8-5e35-4c88-becf-a344bd78185d"/>
    <ds:schemaRef ds:uri="a9c44bad-adfa-44df-b561-0e8e0562bf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978A88-0734-453B-9975-6BD60FA74D3F}">
  <ds:schemaRefs>
    <ds:schemaRef ds:uri="1b9e33e8-467c-4870-9fae-d77afb32807c"/>
    <ds:schemaRef ds:uri="478e6b58-aec7-4dc3-9f41-cb49fd51aa76"/>
    <ds:schemaRef ds:uri="7c3e2404-95df-4748-8662-c6cf419a391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a9c44bad-adfa-44df-b561-0e8e0562bf37"/>
    <ds:schemaRef ds:uri="7444fde8-5e35-4c88-becf-a344bd78185d"/>
  </ds:schemaRefs>
</ds:datastoreItem>
</file>

<file path=customXml/itemProps3.xml><?xml version="1.0" encoding="utf-8"?>
<ds:datastoreItem xmlns:ds="http://schemas.openxmlformats.org/officeDocument/2006/customXml" ds:itemID="{0FF0D575-596F-4EB1-86E7-4C702FB2C57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8f3813c-9f29-482f-9aec-16ef7cbf477a}" enabled="0" method="" siteId="{08f3813c-9f29-482f-9aec-16ef7cbf477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9132</TotalTime>
  <Words>491</Words>
  <Application>Microsoft Office PowerPoint</Application>
  <PresentationFormat>Widescreen</PresentationFormat>
  <Paragraphs>60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Corbel</vt:lpstr>
      <vt:lpstr>Helvetica</vt:lpstr>
      <vt:lpstr>Tahoma</vt:lpstr>
      <vt:lpstr>Wingdings</vt:lpstr>
      <vt:lpstr>Wingdings 3</vt:lpstr>
      <vt:lpstr>1_Office Theme</vt:lpstr>
      <vt:lpstr>Title/Chapter Slides</vt:lpstr>
      <vt:lpstr>2_Office Theme</vt:lpstr>
      <vt:lpstr>1_Title/Chapter Slides</vt:lpstr>
      <vt:lpstr>Knutepunkt Porsgrunn Områdereguleringsplan  2.gangsbehandling UMB, 21.01.25</vt:lpstr>
      <vt:lpstr>PowerPoint-presentasjon</vt:lpstr>
      <vt:lpstr>Planen er en områdereguleringsplan</vt:lpstr>
      <vt:lpstr>Sentrale prinsipper for en vellykket utvikling av området som følges opp i planforslaget</vt:lpstr>
      <vt:lpstr>Hvorfor stiller kommunedirektøren krav til detaljregulering for noen av feltene</vt:lpstr>
      <vt:lpstr>Høyder</vt:lpstr>
      <vt:lpstr>Utnyttelse – grov inndeling</vt:lpstr>
      <vt:lpstr>Innsigelser som er løst administrativt</vt:lpstr>
      <vt:lpstr>Innsigelse som gjenstår </vt:lpstr>
      <vt:lpstr>Innsigelser som gjenstår 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Byområdet Grenland</dc:title>
  <dc:creator>Birgitte Hellstrøm</dc:creator>
  <cp:lastModifiedBy>Lars Martin Sørli</cp:lastModifiedBy>
  <cp:revision>56</cp:revision>
  <cp:lastPrinted>2023-03-17T11:21:11Z</cp:lastPrinted>
  <dcterms:created xsi:type="dcterms:W3CDTF">2020-04-20T21:53:06Z</dcterms:created>
  <dcterms:modified xsi:type="dcterms:W3CDTF">2025-01-21T15:21:25Z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0x010100C8CB27708266B241A619FEBC8DD7CF80</vt:lpwstr>
  </property>
  <property fmtid="{D5CDD505-2E9C-101B-9397-08002B2CF9AE}" pid="3" name="MSIP_Label_6ce37f87-bb34-4c36-b4d0-c38c85b01b16_Enabled">
    <vt:lpwstr>true</vt:lpwstr>
  </property>
  <property fmtid="{D5CDD505-2E9C-101B-9397-08002B2CF9AE}" pid="4" name="MSIP_Label_6ce37f87-bb34-4c36-b4d0-c38c85b01b16_SetDate">
    <vt:lpwstr>2022-03-22T22:07:34Z</vt:lpwstr>
  </property>
  <property fmtid="{D5CDD505-2E9C-101B-9397-08002B2CF9AE}" pid="5" name="MSIP_Label_6ce37f87-bb34-4c36-b4d0-c38c85b01b16_Method">
    <vt:lpwstr>Privileged</vt:lpwstr>
  </property>
  <property fmtid="{D5CDD505-2E9C-101B-9397-08002B2CF9AE}" pid="6" name="MSIP_Label_6ce37f87-bb34-4c36-b4d0-c38c85b01b16_Name">
    <vt:lpwstr>General</vt:lpwstr>
  </property>
  <property fmtid="{D5CDD505-2E9C-101B-9397-08002B2CF9AE}" pid="7" name="MSIP_Label_6ce37f87-bb34-4c36-b4d0-c38c85b01b16_SiteId">
    <vt:lpwstr>38856954-ed55-49f7-8bdd-738ffbbfd390</vt:lpwstr>
  </property>
  <property fmtid="{D5CDD505-2E9C-101B-9397-08002B2CF9AE}" pid="8" name="MSIP_Label_6ce37f87-bb34-4c36-b4d0-c38c85b01b16_ActionId">
    <vt:lpwstr>92295b33-4586-412e-b087-4aad56728de1</vt:lpwstr>
  </property>
  <property fmtid="{D5CDD505-2E9C-101B-9397-08002B2CF9AE}" pid="9" name="MSIP_Label_6ce37f87-bb34-4c36-b4d0-c38c85b01b16_ContentBits">
    <vt:lpwstr>0</vt:lpwstr>
  </property>
  <property fmtid="{D5CDD505-2E9C-101B-9397-08002B2CF9AE}" pid="10" name="MediaServiceImageTags">
    <vt:lpwstr/>
  </property>
</Properties>
</file>